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64" r:id="rId7"/>
    <p:sldId id="265" r:id="rId8"/>
    <p:sldId id="266" r:id="rId9"/>
    <p:sldId id="258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46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53E1A7-A772-411B-88BE-A95A8C23C9CA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AB54-9A88-44C1-8C24-9E13680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6lhqgv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  <p:pic>
        <p:nvPicPr>
          <p:cNvPr id="1028" name="Picture 4" descr="AP Biology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00"/>
            <a:ext cx="12227977" cy="63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Curious?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488" y="2254484"/>
            <a:ext cx="36957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0" y="59994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https://tinyurl.com/y6lhqgv3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5183" y="1504168"/>
            <a:ext cx="72643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Scan the QR code or follow the link below to add your name to the list of potential AP students for next year</a:t>
            </a:r>
          </a:p>
          <a:p>
            <a:endParaRPr lang="en-US" dirty="0"/>
          </a:p>
        </p:txBody>
      </p:sp>
      <p:pic>
        <p:nvPicPr>
          <p:cNvPr id="10242" name="Picture 2" descr="Pinecrest Preparatory Middle / High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68" y="4770408"/>
            <a:ext cx="2791398" cy="20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14570" r="24758"/>
          <a:stretch/>
        </p:blipFill>
        <p:spPr>
          <a:xfrm>
            <a:off x="0" y="185299"/>
            <a:ext cx="4701394" cy="641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585" t="19371" r="22823" b="19184"/>
          <a:stretch/>
        </p:blipFill>
        <p:spPr>
          <a:xfrm>
            <a:off x="4701394" y="185299"/>
            <a:ext cx="7564271" cy="48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55" t="15260" r="24991"/>
          <a:stretch/>
        </p:blipFill>
        <p:spPr>
          <a:xfrm>
            <a:off x="2639684" y="0"/>
            <a:ext cx="6441518" cy="583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22" t="67493" r="43011" b="17085"/>
          <a:stretch/>
        </p:blipFill>
        <p:spPr>
          <a:xfrm>
            <a:off x="2579299" y="5747674"/>
            <a:ext cx="4312684" cy="10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 Biology?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879" y="1080312"/>
            <a:ext cx="10515600" cy="390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2" descr="I Love AP Mousepad by Paul - Cafe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4" y="4455689"/>
            <a:ext cx="2318399" cy="23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2885" y="1320197"/>
            <a:ext cx="10464806" cy="4195481"/>
          </a:xfrm>
        </p:spPr>
        <p:txBody>
          <a:bodyPr/>
          <a:lstStyle/>
          <a:p>
            <a:r>
              <a:rPr lang="en-US" dirty="0"/>
              <a:t>AP Biology stands for </a:t>
            </a:r>
            <a:r>
              <a:rPr lang="en-US" u="sng" dirty="0"/>
              <a:t>A</a:t>
            </a:r>
            <a:r>
              <a:rPr lang="en-US" dirty="0"/>
              <a:t>dvanced </a:t>
            </a:r>
            <a:r>
              <a:rPr lang="en-US" u="sng" dirty="0"/>
              <a:t>P</a:t>
            </a:r>
            <a:r>
              <a:rPr lang="en-US" dirty="0"/>
              <a:t>lacement Biology</a:t>
            </a:r>
          </a:p>
          <a:p>
            <a:r>
              <a:rPr lang="en-US" dirty="0" smtClean="0"/>
              <a:t>AP </a:t>
            </a:r>
            <a:r>
              <a:rPr lang="en-US" dirty="0"/>
              <a:t>Biology is designed to be the equivalent of a university introductory Biology </a:t>
            </a:r>
            <a:r>
              <a:rPr lang="en-US" dirty="0" smtClean="0"/>
              <a:t>course</a:t>
            </a:r>
          </a:p>
          <a:p>
            <a:r>
              <a:rPr lang="en-US" dirty="0"/>
              <a:t>AP courses are designed by the College Board (the group in charge of the SATs)</a:t>
            </a:r>
          </a:p>
          <a:p>
            <a:r>
              <a:rPr lang="en-US" dirty="0"/>
              <a:t>Students worldwide take AP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Credit for first year university can be obtained by succeeding on the AP exam in May</a:t>
            </a:r>
          </a:p>
          <a:p>
            <a:r>
              <a:rPr lang="en-US" dirty="0" smtClean="0"/>
              <a:t>At OKM, AP Biology is a full year course that gives you 4 credits for Biology 12 and 4 credits for AP Biology for a total of 8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AP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5148" cy="4434146"/>
          </a:xfrm>
        </p:spPr>
        <p:txBody>
          <a:bodyPr/>
          <a:lstStyle/>
          <a:p>
            <a:r>
              <a:rPr lang="en-US" dirty="0" smtClean="0"/>
              <a:t>To gain university credit</a:t>
            </a:r>
          </a:p>
          <a:p>
            <a:r>
              <a:rPr lang="en-US" dirty="0" smtClean="0"/>
              <a:t>For the academic challenge</a:t>
            </a:r>
          </a:p>
          <a:p>
            <a:r>
              <a:rPr lang="en-US" dirty="0" smtClean="0"/>
              <a:t>For advance preparation of what to expect in a university course</a:t>
            </a:r>
          </a:p>
          <a:p>
            <a:r>
              <a:rPr lang="en-US" dirty="0" smtClean="0"/>
              <a:t>For university admission reasons (it looks great on a high school transcript when trying to get into competitive schools!)</a:t>
            </a:r>
          </a:p>
          <a:p>
            <a:r>
              <a:rPr lang="en-US" dirty="0" smtClean="0"/>
              <a:t>Because you are really interested in Biology and have a future career in a related field such as medicine, veterinary or dental in mind</a:t>
            </a:r>
          </a:p>
          <a:p>
            <a:endParaRPr lang="en-US" dirty="0"/>
          </a:p>
        </p:txBody>
      </p:sp>
      <p:pic>
        <p:nvPicPr>
          <p:cNvPr id="5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84" y="5403042"/>
            <a:ext cx="4742282" cy="13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in AP Biology?</a:t>
            </a:r>
            <a:endParaRPr lang="en-US" dirty="0"/>
          </a:p>
        </p:txBody>
      </p:sp>
      <p:pic>
        <p:nvPicPr>
          <p:cNvPr id="5124" name="Picture 4" descr="https://upload.wikimedia.org/wikipedia/commons/thumb/4/44/Standard_Normal_Distribution.png/290px-Standard_Normal_Distrib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33" y="3117435"/>
            <a:ext cx="5745376" cy="35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314" t="47757" r="35220" b="33920"/>
          <a:stretch/>
        </p:blipFill>
        <p:spPr>
          <a:xfrm>
            <a:off x="296063" y="4215192"/>
            <a:ext cx="5705830" cy="199582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03312" y="1570534"/>
            <a:ext cx="10085148" cy="443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Develop questions and hypotheses, and then design experiments that provide evidence and explanations</a:t>
            </a:r>
          </a:p>
          <a:p>
            <a:r>
              <a:rPr lang="en-US" dirty="0" smtClean="0"/>
              <a:t>Experimentation and data collection – at least 25% of the course is lab work</a:t>
            </a:r>
          </a:p>
          <a:p>
            <a:r>
              <a:rPr lang="en-US" dirty="0" smtClean="0"/>
              <a:t>Statistical Tests and Data Analysis</a:t>
            </a:r>
          </a:p>
          <a:p>
            <a:r>
              <a:rPr lang="en-US" dirty="0" smtClean="0"/>
              <a:t>Representing and Describing Data</a:t>
            </a:r>
          </a:p>
          <a:p>
            <a:r>
              <a:rPr lang="en-US" dirty="0" smtClean="0"/>
              <a:t>Argumentation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 AP Biology?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pigment chromatography</a:t>
            </a:r>
          </a:p>
          <a:p>
            <a:r>
              <a:rPr lang="en-US" dirty="0" smtClean="0"/>
              <a:t>Plant transpiration</a:t>
            </a:r>
          </a:p>
          <a:p>
            <a:r>
              <a:rPr lang="en-US" dirty="0" smtClean="0"/>
              <a:t>Chlorophyll fluorescence</a:t>
            </a:r>
            <a:endParaRPr lang="en-US" dirty="0"/>
          </a:p>
        </p:txBody>
      </p:sp>
      <p:pic>
        <p:nvPicPr>
          <p:cNvPr id="2054" name="Picture 6" descr="Image result for celery transpiration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47" y="4455995"/>
            <a:ext cx="4743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pigment chromatography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4" y="3427924"/>
            <a:ext cx="1750015" cy="32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90" y="2386483"/>
            <a:ext cx="3096526" cy="41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he Explorer – Pig Heart Disse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19" y="3907278"/>
            <a:ext cx="3760268" cy="21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animal behaviour choice cha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8" y="3749516"/>
            <a:ext cx="4797426" cy="26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dna electrophoresis 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3" y="2915084"/>
            <a:ext cx="3043999" cy="363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Forensic DNA Fingerprinting</a:t>
            </a:r>
          </a:p>
          <a:p>
            <a:r>
              <a:rPr lang="en-US" dirty="0" smtClean="0"/>
              <a:t>Animal Choice Chamber</a:t>
            </a:r>
          </a:p>
          <a:p>
            <a:r>
              <a:rPr lang="en-US" dirty="0" smtClean="0"/>
              <a:t>Dissections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What Do You Do in AP Biology?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 bacteria using jellyfish DNA</a:t>
            </a:r>
          </a:p>
          <a:p>
            <a:r>
              <a:rPr lang="en-US" dirty="0" smtClean="0"/>
              <a:t>Compare fat content in meat </a:t>
            </a:r>
          </a:p>
          <a:p>
            <a:r>
              <a:rPr lang="en-US" dirty="0" smtClean="0"/>
              <a:t>Disrupt cell signaling between taste receptors</a:t>
            </a:r>
          </a:p>
          <a:p>
            <a:endParaRPr lang="en-US" dirty="0"/>
          </a:p>
        </p:txBody>
      </p:sp>
      <p:pic>
        <p:nvPicPr>
          <p:cNvPr id="4" name="Picture 2" descr="https://andrewsbioblog.files.wordpress.com/2012/05/p-pglo-4plates-200.gif?w=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3377871"/>
            <a:ext cx="4019549" cy="34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olesterol Control: Chicken vs. 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01" y="1157256"/>
            <a:ext cx="4956699" cy="25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sugar on ton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42" y="3950932"/>
            <a:ext cx="5290354" cy="26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What Do You Do in AP Biology?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940" y="1681983"/>
            <a:ext cx="7877086" cy="4195481"/>
          </a:xfrm>
        </p:spPr>
        <p:txBody>
          <a:bodyPr/>
          <a:lstStyle/>
          <a:p>
            <a:r>
              <a:rPr lang="en-US" dirty="0" smtClean="0"/>
              <a:t>Measure rates of photosynthesis and cellular respiration in algae</a:t>
            </a:r>
          </a:p>
          <a:p>
            <a:r>
              <a:rPr lang="en-US" dirty="0" smtClean="0"/>
              <a:t>Floating disk assay </a:t>
            </a:r>
          </a:p>
          <a:p>
            <a:r>
              <a:rPr lang="en-US" dirty="0" smtClean="0"/>
              <a:t>Enzyme catalysis</a:t>
            </a:r>
          </a:p>
          <a:p>
            <a:r>
              <a:rPr lang="en-US" dirty="0" smtClean="0"/>
              <a:t>And lots more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What Do You Do in AP Biology?</a:t>
            </a:r>
            <a:endParaRPr lang="en-US" dirty="0"/>
          </a:p>
        </p:txBody>
      </p:sp>
      <p:pic>
        <p:nvPicPr>
          <p:cNvPr id="9218" name="Picture 2" descr="Week 11 Reflection – AP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533"/>
            <a:ext cx="6926158" cy="29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P BIO Lab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43" y="4438462"/>
            <a:ext cx="48768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ryanne's Science Class Ideas: Enzyme Activity 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81" y="241808"/>
            <a:ext cx="3122762" cy="41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milk soap experime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17802"/>
          <a:stretch/>
        </p:blipFill>
        <p:spPr bwMode="auto">
          <a:xfrm>
            <a:off x="7013370" y="2449901"/>
            <a:ext cx="1786963" cy="18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</a:t>
            </a:r>
            <a:r>
              <a:rPr lang="en-US" dirty="0"/>
              <a:t>Sciences 11</a:t>
            </a:r>
          </a:p>
          <a:p>
            <a:r>
              <a:rPr lang="en-US" dirty="0" smtClean="0"/>
              <a:t>Chemistry 11</a:t>
            </a:r>
          </a:p>
          <a:p>
            <a:r>
              <a:rPr lang="en-US" dirty="0" smtClean="0"/>
              <a:t>Good communication skills</a:t>
            </a:r>
          </a:p>
          <a:p>
            <a:r>
              <a:rPr lang="en-US" dirty="0" smtClean="0"/>
              <a:t>Self-motivated </a:t>
            </a:r>
          </a:p>
          <a:p>
            <a:r>
              <a:rPr lang="en-US" dirty="0" smtClean="0"/>
              <a:t>Willingness to spend time for success</a:t>
            </a:r>
          </a:p>
          <a:p>
            <a:endParaRPr lang="en-US" dirty="0"/>
          </a:p>
        </p:txBody>
      </p:sp>
      <p:pic>
        <p:nvPicPr>
          <p:cNvPr id="2050" name="Picture 2" descr="What is Biology? Scientific Method, Graphing, C.O.L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7" y="3633671"/>
            <a:ext cx="5350856" cy="3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2947</TotalTime>
  <Words>337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AP Biology</vt:lpstr>
      <vt:lpstr>What is AP Biology?</vt:lpstr>
      <vt:lpstr>Why Take AP Biology?</vt:lpstr>
      <vt:lpstr>What Do You Do in AP Biology?</vt:lpstr>
      <vt:lpstr>What Do You Do in AP Biology?</vt:lpstr>
      <vt:lpstr>What Do You Do in AP Biology?</vt:lpstr>
      <vt:lpstr>What Do You Do in AP Biology?</vt:lpstr>
      <vt:lpstr>What Do You Do in AP Biology?</vt:lpstr>
      <vt:lpstr>Suggested Pre-Requisites</vt:lpstr>
      <vt:lpstr>Curious?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Schmitt</dc:creator>
  <cp:lastModifiedBy>Wes Schmitt</cp:lastModifiedBy>
  <cp:revision>12</cp:revision>
  <dcterms:created xsi:type="dcterms:W3CDTF">2020-11-08T21:48:28Z</dcterms:created>
  <dcterms:modified xsi:type="dcterms:W3CDTF">2020-11-10T22:55:31Z</dcterms:modified>
</cp:coreProperties>
</file>