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9" r:id="rId4"/>
    <p:sldId id="256" r:id="rId5"/>
    <p:sldId id="257" r:id="rId6"/>
    <p:sldId id="286" r:id="rId7"/>
    <p:sldId id="270" r:id="rId8"/>
    <p:sldId id="288" r:id="rId9"/>
    <p:sldId id="287" r:id="rId10"/>
    <p:sldId id="285" r:id="rId11"/>
    <p:sldId id="273" r:id="rId12"/>
    <p:sldId id="275" r:id="rId13"/>
    <p:sldId id="258" r:id="rId14"/>
    <p:sldId id="260" r:id="rId15"/>
    <p:sldId id="261" r:id="rId16"/>
    <p:sldId id="274" r:id="rId17"/>
    <p:sldId id="262" r:id="rId18"/>
    <p:sldId id="263" r:id="rId19"/>
    <p:sldId id="272" r:id="rId20"/>
    <p:sldId id="271" r:id="rId21"/>
    <p:sldId id="264" r:id="rId22"/>
    <p:sldId id="265" r:id="rId23"/>
    <p:sldId id="266" r:id="rId24"/>
    <p:sldId id="267" r:id="rId25"/>
    <p:sldId id="268" r:id="rId26"/>
    <p:sldId id="269" r:id="rId27"/>
    <p:sldId id="276" r:id="rId28"/>
    <p:sldId id="277" r:id="rId29"/>
    <p:sldId id="279" r:id="rId30"/>
    <p:sldId id="284" r:id="rId31"/>
    <p:sldId id="283" r:id="rId32"/>
    <p:sldId id="280" r:id="rId33"/>
    <p:sldId id="282" r:id="rId34"/>
    <p:sldId id="281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063B-B4B4-4204-BDE7-D7FB3EA122C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nucleot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41" y="1825625"/>
            <a:ext cx="74279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8993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1715" y="642693"/>
            <a:ext cx="3618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8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disacchar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2" y="1587171"/>
            <a:ext cx="6866267" cy="44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18780" y="5246833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6860" y="1228575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80603" y="642693"/>
            <a:ext cx="4000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Disaccharide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lac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96812"/>
            <a:ext cx="89916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15580" y="2145717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80603" y="642693"/>
            <a:ext cx="4000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Disaccharide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8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47" y="197747"/>
            <a:ext cx="8712380" cy="63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36629" y="6087532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50687" y="4985486"/>
            <a:ext cx="227354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0734" y="135481"/>
            <a:ext cx="4519906" cy="91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3429" y="642693"/>
            <a:ext cx="443486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polysaccharide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cellulose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riglycerid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31" y="2108439"/>
            <a:ext cx="7765157" cy="36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steroi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01" y="1423357"/>
            <a:ext cx="4329023" cy="45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50078" y="642693"/>
            <a:ext cx="2461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Steroids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disaccha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81" y="3109913"/>
            <a:ext cx="78009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1576" y="5828821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4885" y="642693"/>
            <a:ext cx="555196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Monosaccharides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combining to make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disaccharide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5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Image result for triglyce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69" y="2338117"/>
            <a:ext cx="7636296" cy="30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6860" y="4971467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6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Image result for triglyce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89" y="2091994"/>
            <a:ext cx="5091022" cy="35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96860" y="5210805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06" y="1411557"/>
            <a:ext cx="58089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50078" y="642693"/>
            <a:ext cx="2461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Steroids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play against your shoulder partner one vs one, or play against a group in front/behind you two vs two</a:t>
            </a:r>
          </a:p>
          <a:p>
            <a:endParaRPr lang="en-US" dirty="0"/>
          </a:p>
          <a:p>
            <a:r>
              <a:rPr lang="en-US" dirty="0" smtClean="0"/>
              <a:t>Each question is worth either 1 or 2 points. If you write the correct </a:t>
            </a:r>
            <a:r>
              <a:rPr lang="en-US" dirty="0" smtClean="0"/>
              <a:t>answer, </a:t>
            </a:r>
            <a:r>
              <a:rPr lang="en-US" dirty="0" smtClean="0"/>
              <a:t>add the points. If you do not write the correct </a:t>
            </a:r>
            <a:r>
              <a:rPr lang="en-US" dirty="0" smtClean="0"/>
              <a:t>answer, </a:t>
            </a:r>
            <a:r>
              <a:rPr lang="en-US" dirty="0" smtClean="0"/>
              <a:t>you receive zero points. </a:t>
            </a:r>
          </a:p>
          <a:p>
            <a:endParaRPr lang="en-US" dirty="0"/>
          </a:p>
          <a:p>
            <a:r>
              <a:rPr lang="en-US" dirty="0" smtClean="0"/>
              <a:t>Keep track of your own score. Be honest, and 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lipi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56" y="2169543"/>
            <a:ext cx="6000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9740" y="1552449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9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648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1109" y="642693"/>
            <a:ext cx="3839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Phospholipid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53" y="612476"/>
            <a:ext cx="3754069" cy="65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36635" y="642693"/>
            <a:ext cx="34884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9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62" y="4961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7122" y="648479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36635" y="642693"/>
            <a:ext cx="34884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1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90" y="2794599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97111" y="642693"/>
            <a:ext cx="516750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Structure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3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protein secondary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20" y="1896403"/>
            <a:ext cx="2952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84660" y="970806"/>
            <a:ext cx="589911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Secondary Structure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carbohydrat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40130"/>
            <a:ext cx="739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03538" y="642693"/>
            <a:ext cx="43546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Polysaccharide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4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713" y="2397019"/>
            <a:ext cx="10515600" cy="1325563"/>
          </a:xfrm>
        </p:spPr>
        <p:txBody>
          <a:bodyPr/>
          <a:lstStyle/>
          <a:p>
            <a:r>
              <a:rPr lang="en-US" dirty="0" smtClean="0"/>
              <a:t>Used for short term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0606" y="642693"/>
            <a:ext cx="4000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645" y="3419916"/>
            <a:ext cx="10515600" cy="1325563"/>
          </a:xfrm>
        </p:spPr>
        <p:txBody>
          <a:bodyPr/>
          <a:lstStyle/>
          <a:p>
            <a:r>
              <a:rPr lang="en-US" dirty="0" smtClean="0"/>
              <a:t>Used in the mitochondria to produce ATP during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80606" y="642693"/>
            <a:ext cx="4000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(glucose)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8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943" y="2847181"/>
            <a:ext cx="10515600" cy="1325563"/>
          </a:xfrm>
        </p:spPr>
        <p:txBody>
          <a:bodyPr/>
          <a:lstStyle/>
          <a:p>
            <a:r>
              <a:rPr lang="en-US" dirty="0" smtClean="0"/>
              <a:t>Used to make cell walls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03538" y="642693"/>
            <a:ext cx="43546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Polysaccharide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Cellulose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Image result for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47" y="197747"/>
            <a:ext cx="8712380" cy="63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4" y="1251578"/>
            <a:ext cx="4762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48145" y="642693"/>
            <a:ext cx="48654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Monosaccharide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Glucose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8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4" y="3600030"/>
            <a:ext cx="10515600" cy="1325563"/>
          </a:xfrm>
        </p:spPr>
        <p:txBody>
          <a:bodyPr/>
          <a:lstStyle/>
          <a:p>
            <a:r>
              <a:rPr lang="en-US" dirty="0" smtClean="0"/>
              <a:t>Building blocks (monomers) of 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16602" y="642693"/>
            <a:ext cx="3528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Nucleotides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6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4" y="3591404"/>
            <a:ext cx="10515600" cy="1325563"/>
          </a:xfrm>
        </p:spPr>
        <p:txBody>
          <a:bodyPr/>
          <a:lstStyle/>
          <a:p>
            <a:r>
              <a:rPr lang="en-US" dirty="0" smtClean="0"/>
              <a:t>Building blocks (monomers) of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31934" y="642693"/>
            <a:ext cx="5097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monosaccharides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5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536" y="2953050"/>
            <a:ext cx="10515600" cy="1325563"/>
          </a:xfrm>
        </p:spPr>
        <p:txBody>
          <a:bodyPr/>
          <a:lstStyle/>
          <a:p>
            <a:r>
              <a:rPr lang="en-US" dirty="0" smtClean="0"/>
              <a:t>Used for insulation such as blubber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4627" y="642693"/>
            <a:ext cx="1792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7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249" y="2847181"/>
            <a:ext cx="10515600" cy="1325563"/>
          </a:xfrm>
        </p:spPr>
        <p:txBody>
          <a:bodyPr/>
          <a:lstStyle/>
          <a:p>
            <a:r>
              <a:rPr lang="en-US" dirty="0" smtClean="0"/>
              <a:t>Building blocks (monomers)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9734" y="642693"/>
            <a:ext cx="3602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7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536" y="3211842"/>
            <a:ext cx="10515600" cy="1325563"/>
          </a:xfrm>
        </p:spPr>
        <p:txBody>
          <a:bodyPr/>
          <a:lstStyle/>
          <a:p>
            <a:r>
              <a:rPr lang="en-US" dirty="0" smtClean="0"/>
              <a:t>Used in the immune system such as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30044" y="642693"/>
            <a:ext cx="2501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264" y="2987555"/>
            <a:ext cx="10515600" cy="1325563"/>
          </a:xfrm>
        </p:spPr>
        <p:txBody>
          <a:bodyPr/>
          <a:lstStyle/>
          <a:p>
            <a:r>
              <a:rPr lang="en-US" dirty="0" smtClean="0"/>
              <a:t>Used to make 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7047" y="642693"/>
            <a:ext cx="57076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Lipids – Specifically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phospholipids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0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4" y="411162"/>
            <a:ext cx="5704965" cy="57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1715" y="642693"/>
            <a:ext cx="36182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5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68" y="452550"/>
            <a:ext cx="7419017" cy="59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6860" y="5529351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66202" y="1929646"/>
            <a:ext cx="388920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Acids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 – RNA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– DNA</a:t>
            </a:r>
          </a:p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4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nucleot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16" y="21812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9695" y="642693"/>
            <a:ext cx="62023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Nucleotide monomer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dna' stru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82" y="898683"/>
            <a:ext cx="4446277" cy="5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1715" y="642693"/>
            <a:ext cx="36182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1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080" y="226504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C, H, O, N</a:t>
            </a:r>
            <a:endParaRPr lang="en-US" sz="8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65493" y="642693"/>
            <a:ext cx="223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6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760" y="264096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C, H, O, N, P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1715" y="642693"/>
            <a:ext cx="3618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4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311</Words>
  <Application>Microsoft Office PowerPoint</Application>
  <PresentationFormat>Widescreen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Biomolecules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C, H, O, N</vt:lpstr>
      <vt:lpstr>C, H, O, N,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Used for short term energy</vt:lpstr>
      <vt:lpstr>Used in the mitochondria to produce ATP during cellular respiration</vt:lpstr>
      <vt:lpstr>Used to make cell walls of plants</vt:lpstr>
      <vt:lpstr>Building blocks (monomers) of nucleic acids</vt:lpstr>
      <vt:lpstr>Building blocks (monomers) of carbohydrates</vt:lpstr>
      <vt:lpstr>Used for insulation such as blubber</vt:lpstr>
      <vt:lpstr>Building blocks (monomers) of proteins</vt:lpstr>
      <vt:lpstr>Used in the immune system such as antibodies</vt:lpstr>
      <vt:lpstr>Used to make cell membranes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Schmitt</dc:creator>
  <cp:lastModifiedBy>Wes Schmitt</cp:lastModifiedBy>
  <cp:revision>8</cp:revision>
  <dcterms:created xsi:type="dcterms:W3CDTF">2019-02-08T22:32:42Z</dcterms:created>
  <dcterms:modified xsi:type="dcterms:W3CDTF">2019-02-11T23:38:51Z</dcterms:modified>
</cp:coreProperties>
</file>