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58" r:id="rId4"/>
    <p:sldId id="265" r:id="rId5"/>
    <p:sldId id="264" r:id="rId6"/>
    <p:sldId id="282" r:id="rId7"/>
    <p:sldId id="281" r:id="rId8"/>
    <p:sldId id="283" r:id="rId9"/>
    <p:sldId id="266" r:id="rId10"/>
    <p:sldId id="269" r:id="rId11"/>
    <p:sldId id="270" r:id="rId12"/>
    <p:sldId id="276" r:id="rId13"/>
    <p:sldId id="271" r:id="rId14"/>
    <p:sldId id="263" r:id="rId15"/>
    <p:sldId id="273" r:id="rId16"/>
    <p:sldId id="275" r:id="rId17"/>
    <p:sldId id="27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4411A-7F47-44B0-879C-AA8E4C474E0C}" v="75" dt="2024-02-03T00:42:50.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 Schmitt" userId="33f96cf5-164f-447d-92f2-71d75e2fb0a8" providerId="ADAL" clId="{FB705D07-E32A-4704-ABB4-7AFEC84C053D}"/>
    <pc:docChg chg="modSld">
      <pc:chgData name="Wes Schmitt" userId="33f96cf5-164f-447d-92f2-71d75e2fb0a8" providerId="ADAL" clId="{FB705D07-E32A-4704-ABB4-7AFEC84C053D}" dt="2023-09-07T17:30:07.022" v="15" actId="115"/>
      <pc:docMkLst>
        <pc:docMk/>
      </pc:docMkLst>
      <pc:sldChg chg="modSp mod">
        <pc:chgData name="Wes Schmitt" userId="33f96cf5-164f-447d-92f2-71d75e2fb0a8" providerId="ADAL" clId="{FB705D07-E32A-4704-ABB4-7AFEC84C053D}" dt="2023-09-07T17:30:07.022" v="15" actId="115"/>
        <pc:sldMkLst>
          <pc:docMk/>
          <pc:sldMk cId="2683758223" sldId="271"/>
        </pc:sldMkLst>
        <pc:spChg chg="mod">
          <ac:chgData name="Wes Schmitt" userId="33f96cf5-164f-447d-92f2-71d75e2fb0a8" providerId="ADAL" clId="{FB705D07-E32A-4704-ABB4-7AFEC84C053D}" dt="2023-09-07T17:30:07.022" v="15" actId="115"/>
          <ac:spMkLst>
            <pc:docMk/>
            <pc:sldMk cId="2683758223" sldId="271"/>
            <ac:spMk id="2" creationId="{00000000-0000-0000-0000-000000000000}"/>
          </ac:spMkLst>
        </pc:spChg>
      </pc:sldChg>
    </pc:docChg>
  </pc:docChgLst>
  <pc:docChgLst>
    <pc:chgData name="Wes Schmitt" userId="33f96cf5-164f-447d-92f2-71d75e2fb0a8" providerId="ADAL" clId="{9524411A-7F47-44B0-879C-AA8E4C474E0C}"/>
    <pc:docChg chg="undo custSel addSld delSld modSld sldOrd">
      <pc:chgData name="Wes Schmitt" userId="33f96cf5-164f-447d-92f2-71d75e2fb0a8" providerId="ADAL" clId="{9524411A-7F47-44B0-879C-AA8E4C474E0C}" dt="2024-02-03T00:42:50.100" v="171" actId="478"/>
      <pc:docMkLst>
        <pc:docMk/>
      </pc:docMkLst>
      <pc:sldChg chg="addSp delSp modSp modAnim">
        <pc:chgData name="Wes Schmitt" userId="33f96cf5-164f-447d-92f2-71d75e2fb0a8" providerId="ADAL" clId="{9524411A-7F47-44B0-879C-AA8E4C474E0C}" dt="2024-02-03T00:37:35.629" v="122"/>
        <pc:sldMkLst>
          <pc:docMk/>
          <pc:sldMk cId="3203286601" sldId="258"/>
        </pc:sldMkLst>
        <pc:grpChg chg="mod">
          <ac:chgData name="Wes Schmitt" userId="33f96cf5-164f-447d-92f2-71d75e2fb0a8" providerId="ADAL" clId="{9524411A-7F47-44B0-879C-AA8E4C474E0C}" dt="2024-02-03T00:37:25.698" v="121" actId="164"/>
          <ac:grpSpMkLst>
            <pc:docMk/>
            <pc:sldMk cId="3203286601" sldId="258"/>
            <ac:grpSpMk id="4" creationId="{4D5443C4-0697-619F-A1E7-EC13206BD3FA}"/>
          </ac:grpSpMkLst>
        </pc:grpChg>
        <pc:grpChg chg="add mod">
          <ac:chgData name="Wes Schmitt" userId="33f96cf5-164f-447d-92f2-71d75e2fb0a8" providerId="ADAL" clId="{9524411A-7F47-44B0-879C-AA8E4C474E0C}" dt="2024-02-03T00:37:25.698" v="121" actId="164"/>
          <ac:grpSpMkLst>
            <pc:docMk/>
            <pc:sldMk cId="3203286601" sldId="258"/>
            <ac:grpSpMk id="8" creationId="{1D9E3C23-228E-AAFC-8D62-7FCF57281513}"/>
          </ac:grpSpMkLst>
        </pc:grpChg>
        <pc:picChg chg="add mod">
          <ac:chgData name="Wes Schmitt" userId="33f96cf5-164f-447d-92f2-71d75e2fb0a8" providerId="ADAL" clId="{9524411A-7F47-44B0-879C-AA8E4C474E0C}" dt="2024-02-03T00:37:25.698" v="121" actId="164"/>
          <ac:picMkLst>
            <pc:docMk/>
            <pc:sldMk cId="3203286601" sldId="258"/>
            <ac:picMk id="7" creationId="{346D08E6-603C-66C5-804F-6A5DB1B6A65F}"/>
          </ac:picMkLst>
        </pc:picChg>
        <pc:picChg chg="del">
          <ac:chgData name="Wes Schmitt" userId="33f96cf5-164f-447d-92f2-71d75e2fb0a8" providerId="ADAL" clId="{9524411A-7F47-44B0-879C-AA8E4C474E0C}" dt="2024-01-29T20:14:22.706" v="118" actId="478"/>
          <ac:picMkLst>
            <pc:docMk/>
            <pc:sldMk cId="3203286601" sldId="258"/>
            <ac:picMk id="9" creationId="{00000000-0000-0000-0000-000000000000}"/>
          </ac:picMkLst>
        </pc:picChg>
        <pc:picChg chg="mod">
          <ac:chgData name="Wes Schmitt" userId="33f96cf5-164f-447d-92f2-71d75e2fb0a8" providerId="ADAL" clId="{9524411A-7F47-44B0-879C-AA8E4C474E0C}" dt="2024-01-29T20:14:22.706" v="118" actId="478"/>
          <ac:picMkLst>
            <pc:docMk/>
            <pc:sldMk cId="3203286601" sldId="258"/>
            <ac:picMk id="10" creationId="{00000000-0000-0000-0000-000000000000}"/>
          </ac:picMkLst>
        </pc:picChg>
        <pc:picChg chg="mod">
          <ac:chgData name="Wes Schmitt" userId="33f96cf5-164f-447d-92f2-71d75e2fb0a8" providerId="ADAL" clId="{9524411A-7F47-44B0-879C-AA8E4C474E0C}" dt="2024-01-29T20:14:22.706" v="118" actId="478"/>
          <ac:picMkLst>
            <pc:docMk/>
            <pc:sldMk cId="3203286601" sldId="258"/>
            <ac:picMk id="11" creationId="{00000000-0000-0000-0000-000000000000}"/>
          </ac:picMkLst>
        </pc:picChg>
        <pc:picChg chg="mod">
          <ac:chgData name="Wes Schmitt" userId="33f96cf5-164f-447d-92f2-71d75e2fb0a8" providerId="ADAL" clId="{9524411A-7F47-44B0-879C-AA8E4C474E0C}" dt="2024-01-29T20:14:22.706" v="118" actId="478"/>
          <ac:picMkLst>
            <pc:docMk/>
            <pc:sldMk cId="3203286601" sldId="258"/>
            <ac:picMk id="12" creationId="{00000000-0000-0000-0000-000000000000}"/>
          </ac:picMkLst>
        </pc:picChg>
      </pc:sldChg>
      <pc:sldChg chg="addSp delSp modSp mod modAnim">
        <pc:chgData name="Wes Schmitt" userId="33f96cf5-164f-447d-92f2-71d75e2fb0a8" providerId="ADAL" clId="{9524411A-7F47-44B0-879C-AA8E4C474E0C}" dt="2024-02-03T00:39:23.041" v="144"/>
        <pc:sldMkLst>
          <pc:docMk/>
          <pc:sldMk cId="4048529147" sldId="264"/>
        </pc:sldMkLst>
        <pc:spChg chg="mod">
          <ac:chgData name="Wes Schmitt" userId="33f96cf5-164f-447d-92f2-71d75e2fb0a8" providerId="ADAL" clId="{9524411A-7F47-44B0-879C-AA8E4C474E0C}" dt="2024-02-03T00:39:04.211" v="143" actId="1076"/>
          <ac:spMkLst>
            <pc:docMk/>
            <pc:sldMk cId="4048529147" sldId="264"/>
            <ac:spMk id="2" creationId="{00000000-0000-0000-0000-000000000000}"/>
          </ac:spMkLst>
        </pc:spChg>
        <pc:grpChg chg="mod">
          <ac:chgData name="Wes Schmitt" userId="33f96cf5-164f-447d-92f2-71d75e2fb0a8" providerId="ADAL" clId="{9524411A-7F47-44B0-879C-AA8E4C474E0C}" dt="2024-02-03T00:38:40.544" v="126" actId="1076"/>
          <ac:grpSpMkLst>
            <pc:docMk/>
            <pc:sldMk cId="4048529147" sldId="264"/>
            <ac:grpSpMk id="4" creationId="{00000000-0000-0000-0000-000000000000}"/>
          </ac:grpSpMkLst>
        </pc:grpChg>
        <pc:grpChg chg="add mod">
          <ac:chgData name="Wes Schmitt" userId="33f96cf5-164f-447d-92f2-71d75e2fb0a8" providerId="ADAL" clId="{9524411A-7F47-44B0-879C-AA8E4C474E0C}" dt="2024-02-03T00:38:40.544" v="126" actId="1076"/>
          <ac:grpSpMkLst>
            <pc:docMk/>
            <pc:sldMk cId="4048529147" sldId="264"/>
            <ac:grpSpMk id="11" creationId="{38544AC7-D2E5-5DC9-C78F-930A145D9DC3}"/>
          </ac:grpSpMkLst>
        </pc:grpChg>
        <pc:picChg chg="add mod">
          <ac:chgData name="Wes Schmitt" userId="33f96cf5-164f-447d-92f2-71d75e2fb0a8" providerId="ADAL" clId="{9524411A-7F47-44B0-879C-AA8E4C474E0C}" dt="2024-02-03T00:38:40.544" v="126" actId="1076"/>
          <ac:picMkLst>
            <pc:docMk/>
            <pc:sldMk cId="4048529147" sldId="264"/>
            <ac:picMk id="7" creationId="{2673EDAB-A6D0-3AEC-56E6-F40A39F9EF13}"/>
          </ac:picMkLst>
        </pc:picChg>
        <pc:picChg chg="add mod">
          <ac:chgData name="Wes Schmitt" userId="33f96cf5-164f-447d-92f2-71d75e2fb0a8" providerId="ADAL" clId="{9524411A-7F47-44B0-879C-AA8E4C474E0C}" dt="2024-02-03T00:38:40.544" v="126" actId="1076"/>
          <ac:picMkLst>
            <pc:docMk/>
            <pc:sldMk cId="4048529147" sldId="264"/>
            <ac:picMk id="8" creationId="{BC647964-645D-505D-7BC1-4CB1AF4891EB}"/>
          </ac:picMkLst>
        </pc:picChg>
        <pc:picChg chg="mod">
          <ac:chgData name="Wes Schmitt" userId="33f96cf5-164f-447d-92f2-71d75e2fb0a8" providerId="ADAL" clId="{9524411A-7F47-44B0-879C-AA8E4C474E0C}" dt="2024-02-03T00:38:40.544" v="126" actId="1076"/>
          <ac:picMkLst>
            <pc:docMk/>
            <pc:sldMk cId="4048529147" sldId="264"/>
            <ac:picMk id="9" creationId="{00000000-0000-0000-0000-000000000000}"/>
          </ac:picMkLst>
        </pc:picChg>
        <pc:picChg chg="mod">
          <ac:chgData name="Wes Schmitt" userId="33f96cf5-164f-447d-92f2-71d75e2fb0a8" providerId="ADAL" clId="{9524411A-7F47-44B0-879C-AA8E4C474E0C}" dt="2024-02-03T00:38:40.544" v="126" actId="1076"/>
          <ac:picMkLst>
            <pc:docMk/>
            <pc:sldMk cId="4048529147" sldId="264"/>
            <ac:picMk id="10" creationId="{00000000-0000-0000-0000-000000000000}"/>
          </ac:picMkLst>
        </pc:picChg>
        <pc:picChg chg="del">
          <ac:chgData name="Wes Schmitt" userId="33f96cf5-164f-447d-92f2-71d75e2fb0a8" providerId="ADAL" clId="{9524411A-7F47-44B0-879C-AA8E4C474E0C}" dt="2024-01-29T20:11:29.027" v="60" actId="478"/>
          <ac:picMkLst>
            <pc:docMk/>
            <pc:sldMk cId="4048529147" sldId="264"/>
            <ac:picMk id="11" creationId="{00000000-0000-0000-0000-000000000000}"/>
          </ac:picMkLst>
        </pc:picChg>
        <pc:picChg chg="del mod">
          <ac:chgData name="Wes Schmitt" userId="33f96cf5-164f-447d-92f2-71d75e2fb0a8" providerId="ADAL" clId="{9524411A-7F47-44B0-879C-AA8E4C474E0C}" dt="2024-01-29T20:11:45.693" v="64" actId="478"/>
          <ac:picMkLst>
            <pc:docMk/>
            <pc:sldMk cId="4048529147" sldId="264"/>
            <ac:picMk id="12" creationId="{00000000-0000-0000-0000-000000000000}"/>
          </ac:picMkLst>
        </pc:picChg>
      </pc:sldChg>
      <pc:sldChg chg="new del">
        <pc:chgData name="Wes Schmitt" userId="33f96cf5-164f-447d-92f2-71d75e2fb0a8" providerId="ADAL" clId="{9524411A-7F47-44B0-879C-AA8E4C474E0C}" dt="2024-01-29T20:08:58.311" v="4" actId="47"/>
        <pc:sldMkLst>
          <pc:docMk/>
          <pc:sldMk cId="4001113134" sldId="280"/>
        </pc:sldMkLst>
      </pc:sldChg>
      <pc:sldChg chg="addSp delSp modSp add mod ord modAnim">
        <pc:chgData name="Wes Schmitt" userId="33f96cf5-164f-447d-92f2-71d75e2fb0a8" providerId="ADAL" clId="{9524411A-7F47-44B0-879C-AA8E4C474E0C}" dt="2024-02-03T00:42:50.100" v="171" actId="478"/>
        <pc:sldMkLst>
          <pc:docMk/>
          <pc:sldMk cId="3434186397" sldId="281"/>
        </pc:sldMkLst>
        <pc:spChg chg="mod">
          <ac:chgData name="Wes Schmitt" userId="33f96cf5-164f-447d-92f2-71d75e2fb0a8" providerId="ADAL" clId="{9524411A-7F47-44B0-879C-AA8E4C474E0C}" dt="2024-01-29T20:09:46.966" v="50" actId="255"/>
          <ac:spMkLst>
            <pc:docMk/>
            <pc:sldMk cId="3434186397" sldId="281"/>
            <ac:spMk id="2" creationId="{00000000-0000-0000-0000-000000000000}"/>
          </ac:spMkLst>
        </pc:spChg>
        <pc:spChg chg="del">
          <ac:chgData name="Wes Schmitt" userId="33f96cf5-164f-447d-92f2-71d75e2fb0a8" providerId="ADAL" clId="{9524411A-7F47-44B0-879C-AA8E4C474E0C}" dt="2024-01-29T20:10:13.393" v="52"/>
          <ac:spMkLst>
            <pc:docMk/>
            <pc:sldMk cId="3434186397" sldId="281"/>
            <ac:spMk id="3" creationId="{00000000-0000-0000-0000-000000000000}"/>
          </ac:spMkLst>
        </pc:spChg>
        <pc:spChg chg="add mod">
          <ac:chgData name="Wes Schmitt" userId="33f96cf5-164f-447d-92f2-71d75e2fb0a8" providerId="ADAL" clId="{9524411A-7F47-44B0-879C-AA8E4C474E0C}" dt="2024-02-03T00:42:48.286" v="170" actId="478"/>
          <ac:spMkLst>
            <pc:docMk/>
            <pc:sldMk cId="3434186397" sldId="281"/>
            <ac:spMk id="12" creationId="{C5C14B30-8965-F527-8946-1AAF5FDB51A2}"/>
          </ac:spMkLst>
        </pc:spChg>
        <pc:grpChg chg="add del mod">
          <ac:chgData name="Wes Schmitt" userId="33f96cf5-164f-447d-92f2-71d75e2fb0a8" providerId="ADAL" clId="{9524411A-7F47-44B0-879C-AA8E4C474E0C}" dt="2024-02-03T00:40:53.642" v="155" actId="165"/>
          <ac:grpSpMkLst>
            <pc:docMk/>
            <pc:sldMk cId="3434186397" sldId="281"/>
            <ac:grpSpMk id="3" creationId="{CD167A33-87CB-88A0-F36C-C747CE8EA1AF}"/>
          </ac:grpSpMkLst>
        </pc:grpChg>
        <pc:grpChg chg="del mod">
          <ac:chgData name="Wes Schmitt" userId="33f96cf5-164f-447d-92f2-71d75e2fb0a8" providerId="ADAL" clId="{9524411A-7F47-44B0-879C-AA8E4C474E0C}" dt="2024-02-03T00:40:32.712" v="153" actId="165"/>
          <ac:grpSpMkLst>
            <pc:docMk/>
            <pc:sldMk cId="3434186397" sldId="281"/>
            <ac:grpSpMk id="4" creationId="{4D5443C4-0697-619F-A1E7-EC13206BD3FA}"/>
          </ac:grpSpMkLst>
        </pc:grpChg>
        <pc:grpChg chg="add del mod">
          <ac:chgData name="Wes Schmitt" userId="33f96cf5-164f-447d-92f2-71d75e2fb0a8" providerId="ADAL" clId="{9524411A-7F47-44B0-879C-AA8E4C474E0C}" dt="2024-02-03T00:41:34.177" v="158" actId="165"/>
          <ac:grpSpMkLst>
            <pc:docMk/>
            <pc:sldMk cId="3434186397" sldId="281"/>
            <ac:grpSpMk id="7" creationId="{A3AB176A-05B0-47C3-36F7-7A727006BA78}"/>
          </ac:grpSpMkLst>
        </pc:grpChg>
        <pc:grpChg chg="add del mod">
          <ac:chgData name="Wes Schmitt" userId="33f96cf5-164f-447d-92f2-71d75e2fb0a8" providerId="ADAL" clId="{9524411A-7F47-44B0-879C-AA8E4C474E0C}" dt="2024-02-03T00:42:07.299" v="166" actId="165"/>
          <ac:grpSpMkLst>
            <pc:docMk/>
            <pc:sldMk cId="3434186397" sldId="281"/>
            <ac:grpSpMk id="8" creationId="{0FD956C5-EAE1-649E-7C16-A121C030C158}"/>
          </ac:grpSpMkLst>
        </pc:grpChg>
        <pc:picChg chg="del mod topLvl">
          <ac:chgData name="Wes Schmitt" userId="33f96cf5-164f-447d-92f2-71d75e2fb0a8" providerId="ADAL" clId="{9524411A-7F47-44B0-879C-AA8E4C474E0C}" dt="2024-02-03T00:42:46.308" v="168" actId="478"/>
          <ac:picMkLst>
            <pc:docMk/>
            <pc:sldMk cId="3434186397" sldId="281"/>
            <ac:picMk id="9" creationId="{00000000-0000-0000-0000-000000000000}"/>
          </ac:picMkLst>
        </pc:picChg>
        <pc:picChg chg="del mod topLvl">
          <ac:chgData name="Wes Schmitt" userId="33f96cf5-164f-447d-92f2-71d75e2fb0a8" providerId="ADAL" clId="{9524411A-7F47-44B0-879C-AA8E4C474E0C}" dt="2024-02-03T00:42:50.100" v="171" actId="478"/>
          <ac:picMkLst>
            <pc:docMk/>
            <pc:sldMk cId="3434186397" sldId="281"/>
            <ac:picMk id="10" creationId="{00000000-0000-0000-0000-000000000000}"/>
          </ac:picMkLst>
        </pc:picChg>
        <pc:picChg chg="del mod topLvl">
          <ac:chgData name="Wes Schmitt" userId="33f96cf5-164f-447d-92f2-71d75e2fb0a8" providerId="ADAL" clId="{9524411A-7F47-44B0-879C-AA8E4C474E0C}" dt="2024-02-03T00:42:47.523" v="169" actId="478"/>
          <ac:picMkLst>
            <pc:docMk/>
            <pc:sldMk cId="3434186397" sldId="281"/>
            <ac:picMk id="11" creationId="{00000000-0000-0000-0000-000000000000}"/>
          </ac:picMkLst>
        </pc:picChg>
        <pc:picChg chg="del">
          <ac:chgData name="Wes Schmitt" userId="33f96cf5-164f-447d-92f2-71d75e2fb0a8" providerId="ADAL" clId="{9524411A-7F47-44B0-879C-AA8E4C474E0C}" dt="2024-01-29T20:09:53.814" v="51" actId="478"/>
          <ac:picMkLst>
            <pc:docMk/>
            <pc:sldMk cId="3434186397" sldId="281"/>
            <ac:picMk id="12" creationId="{00000000-0000-0000-0000-000000000000}"/>
          </ac:picMkLst>
        </pc:picChg>
        <pc:picChg chg="add del mod">
          <ac:chgData name="Wes Schmitt" userId="33f96cf5-164f-447d-92f2-71d75e2fb0a8" providerId="ADAL" clId="{9524411A-7F47-44B0-879C-AA8E4C474E0C}" dt="2024-02-03T00:42:48.286" v="170" actId="478"/>
          <ac:picMkLst>
            <pc:docMk/>
            <pc:sldMk cId="3434186397" sldId="281"/>
            <ac:picMk id="1026" creationId="{5120D928-D28C-0674-F78B-BA3A3484C40D}"/>
          </ac:picMkLst>
        </pc:picChg>
      </pc:sldChg>
      <pc:sldChg chg="addSp delSp modSp add mod modAnim">
        <pc:chgData name="Wes Schmitt" userId="33f96cf5-164f-447d-92f2-71d75e2fb0a8" providerId="ADAL" clId="{9524411A-7F47-44B0-879C-AA8E4C474E0C}" dt="2024-02-03T00:40:16.405" v="152" actId="255"/>
        <pc:sldMkLst>
          <pc:docMk/>
          <pc:sldMk cId="1410673572" sldId="282"/>
        </pc:sldMkLst>
        <pc:spChg chg="mod">
          <ac:chgData name="Wes Schmitt" userId="33f96cf5-164f-447d-92f2-71d75e2fb0a8" providerId="ADAL" clId="{9524411A-7F47-44B0-879C-AA8E4C474E0C}" dt="2024-02-03T00:40:16.405" v="152" actId="255"/>
          <ac:spMkLst>
            <pc:docMk/>
            <pc:sldMk cId="1410673572" sldId="282"/>
            <ac:spMk id="2" creationId="{00000000-0000-0000-0000-000000000000}"/>
          </ac:spMkLst>
        </pc:spChg>
        <pc:grpChg chg="del mod">
          <ac:chgData name="Wes Schmitt" userId="33f96cf5-164f-447d-92f2-71d75e2fb0a8" providerId="ADAL" clId="{9524411A-7F47-44B0-879C-AA8E4C474E0C}" dt="2024-01-29T20:13:36.435" v="114" actId="478"/>
          <ac:grpSpMkLst>
            <pc:docMk/>
            <pc:sldMk cId="1410673572" sldId="282"/>
            <ac:grpSpMk id="4" creationId="{00000000-0000-0000-0000-000000000000}"/>
          </ac:grpSpMkLst>
        </pc:grpChg>
        <pc:grpChg chg="add mod">
          <ac:chgData name="Wes Schmitt" userId="33f96cf5-164f-447d-92f2-71d75e2fb0a8" providerId="ADAL" clId="{9524411A-7F47-44B0-879C-AA8E4C474E0C}" dt="2024-02-03T00:39:46.558" v="145" actId="164"/>
          <ac:grpSpMkLst>
            <pc:docMk/>
            <pc:sldMk cId="1410673572" sldId="282"/>
            <ac:grpSpMk id="4" creationId="{C7CA7053-63D0-FEE9-B029-670511E679ED}"/>
          </ac:grpSpMkLst>
        </pc:grpChg>
        <pc:picChg chg="del">
          <ac:chgData name="Wes Schmitt" userId="33f96cf5-164f-447d-92f2-71d75e2fb0a8" providerId="ADAL" clId="{9524411A-7F47-44B0-879C-AA8E4C474E0C}" dt="2024-01-29T20:13:01.272" v="105" actId="478"/>
          <ac:picMkLst>
            <pc:docMk/>
            <pc:sldMk cId="1410673572" sldId="282"/>
            <ac:picMk id="7" creationId="{2673EDAB-A6D0-3AEC-56E6-F40A39F9EF13}"/>
          </ac:picMkLst>
        </pc:picChg>
        <pc:picChg chg="del">
          <ac:chgData name="Wes Schmitt" userId="33f96cf5-164f-447d-92f2-71d75e2fb0a8" providerId="ADAL" clId="{9524411A-7F47-44B0-879C-AA8E4C474E0C}" dt="2024-01-29T20:13:18.705" v="110" actId="478"/>
          <ac:picMkLst>
            <pc:docMk/>
            <pc:sldMk cId="1410673572" sldId="282"/>
            <ac:picMk id="8" creationId="{BC647964-645D-505D-7BC1-4CB1AF4891EB}"/>
          </ac:picMkLst>
        </pc:picChg>
        <pc:picChg chg="mod">
          <ac:chgData name="Wes Schmitt" userId="33f96cf5-164f-447d-92f2-71d75e2fb0a8" providerId="ADAL" clId="{9524411A-7F47-44B0-879C-AA8E4C474E0C}" dt="2024-02-03T00:39:46.558" v="145" actId="164"/>
          <ac:picMkLst>
            <pc:docMk/>
            <pc:sldMk cId="1410673572" sldId="282"/>
            <ac:picMk id="9" creationId="{00000000-0000-0000-0000-000000000000}"/>
          </ac:picMkLst>
        </pc:picChg>
        <pc:picChg chg="del">
          <ac:chgData name="Wes Schmitt" userId="33f96cf5-164f-447d-92f2-71d75e2fb0a8" providerId="ADAL" clId="{9524411A-7F47-44B0-879C-AA8E4C474E0C}" dt="2024-01-29T20:13:36.435" v="114" actId="478"/>
          <ac:picMkLst>
            <pc:docMk/>
            <pc:sldMk cId="1410673572" sldId="282"/>
            <ac:picMk id="10" creationId="{00000000-0000-0000-0000-000000000000}"/>
          </ac:picMkLst>
        </pc:picChg>
        <pc:picChg chg="add mod">
          <ac:chgData name="Wes Schmitt" userId="33f96cf5-164f-447d-92f2-71d75e2fb0a8" providerId="ADAL" clId="{9524411A-7F47-44B0-879C-AA8E4C474E0C}" dt="2024-02-03T00:39:46.558" v="145" actId="164"/>
          <ac:picMkLst>
            <pc:docMk/>
            <pc:sldMk cId="1410673572" sldId="282"/>
            <ac:picMk id="11" creationId="{A2408EBE-A835-60B7-3748-B98949B959CB}"/>
          </ac:picMkLst>
        </pc:picChg>
        <pc:picChg chg="add mod">
          <ac:chgData name="Wes Schmitt" userId="33f96cf5-164f-447d-92f2-71d75e2fb0a8" providerId="ADAL" clId="{9524411A-7F47-44B0-879C-AA8E4C474E0C}" dt="2024-02-03T00:39:46.558" v="145" actId="164"/>
          <ac:picMkLst>
            <pc:docMk/>
            <pc:sldMk cId="1410673572" sldId="282"/>
            <ac:picMk id="12" creationId="{FAD29B7B-4DA8-07F7-9E60-A2E92A892D89}"/>
          </ac:picMkLst>
        </pc:picChg>
        <pc:picChg chg="add mod">
          <ac:chgData name="Wes Schmitt" userId="33f96cf5-164f-447d-92f2-71d75e2fb0a8" providerId="ADAL" clId="{9524411A-7F47-44B0-879C-AA8E4C474E0C}" dt="2024-02-03T00:39:46.558" v="145" actId="164"/>
          <ac:picMkLst>
            <pc:docMk/>
            <pc:sldMk cId="1410673572" sldId="282"/>
            <ac:picMk id="2050" creationId="{F31E97FE-E5FB-3508-28AF-9FC8541BFF90}"/>
          </ac:picMkLst>
        </pc:picChg>
      </pc:sldChg>
      <pc:sldChg chg="add">
        <pc:chgData name="Wes Schmitt" userId="33f96cf5-164f-447d-92f2-71d75e2fb0a8" providerId="ADAL" clId="{9524411A-7F47-44B0-879C-AA8E4C474E0C}" dt="2024-02-03T00:42:43.019" v="167" actId="2890"/>
        <pc:sldMkLst>
          <pc:docMk/>
          <pc:sldMk cId="4189278443"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DE1FC9-E16E-4ABA-BE0C-575A1BD5C5B2}"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229138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E1FC9-E16E-4ABA-BE0C-575A1BD5C5B2}"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412812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E1FC9-E16E-4ABA-BE0C-575A1BD5C5B2}"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250199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E1FC9-E16E-4ABA-BE0C-575A1BD5C5B2}"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1475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DE1FC9-E16E-4ABA-BE0C-575A1BD5C5B2}"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28658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DE1FC9-E16E-4ABA-BE0C-575A1BD5C5B2}"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52099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DE1FC9-E16E-4ABA-BE0C-575A1BD5C5B2}"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210049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DE1FC9-E16E-4ABA-BE0C-575A1BD5C5B2}"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371151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E1FC9-E16E-4ABA-BE0C-575A1BD5C5B2}"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422893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E1FC9-E16E-4ABA-BE0C-575A1BD5C5B2}"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420576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E1FC9-E16E-4ABA-BE0C-575A1BD5C5B2}"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75FFA-3DB2-4EB3-AE5E-71D21D375EF9}" type="slidenum">
              <a:rPr lang="en-US" smtClean="0"/>
              <a:t>‹#›</a:t>
            </a:fld>
            <a:endParaRPr lang="en-US"/>
          </a:p>
        </p:txBody>
      </p:sp>
    </p:spTree>
    <p:extLst>
      <p:ext uri="{BB962C8B-B14F-4D97-AF65-F5344CB8AC3E}">
        <p14:creationId xmlns:p14="http://schemas.microsoft.com/office/powerpoint/2010/main" val="203388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E1FC9-E16E-4ABA-BE0C-575A1BD5C5B2}" type="datetimeFigureOut">
              <a:rPr lang="en-US" smtClean="0"/>
              <a:t>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75FFA-3DB2-4EB3-AE5E-71D21D375EF9}" type="slidenum">
              <a:rPr lang="en-US" smtClean="0"/>
              <a:t>‹#›</a:t>
            </a:fld>
            <a:endParaRPr lang="en-US"/>
          </a:p>
        </p:txBody>
      </p:sp>
    </p:spTree>
    <p:extLst>
      <p:ext uri="{BB962C8B-B14F-4D97-AF65-F5344CB8AC3E}">
        <p14:creationId xmlns:p14="http://schemas.microsoft.com/office/powerpoint/2010/main" val="131589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Building Science Vocabulary</a:t>
            </a:r>
          </a:p>
        </p:txBody>
      </p:sp>
      <p:sp>
        <p:nvSpPr>
          <p:cNvPr id="3" name="Content Placeholder 2"/>
          <p:cNvSpPr>
            <a:spLocks noGrp="1"/>
          </p:cNvSpPr>
          <p:nvPr>
            <p:ph idx="1"/>
          </p:nvPr>
        </p:nvSpPr>
        <p:spPr/>
        <p:txBody>
          <a:bodyPr/>
          <a:lstStyle/>
          <a:p>
            <a:r>
              <a:rPr lang="en-US" dirty="0"/>
              <a:t>For each vocabulary term, try to find the </a:t>
            </a:r>
            <a:r>
              <a:rPr lang="en-US" dirty="0">
                <a:solidFill>
                  <a:srgbClr val="FF0000"/>
                </a:solidFill>
              </a:rPr>
              <a:t>root </a:t>
            </a:r>
            <a:r>
              <a:rPr lang="en-US" dirty="0">
                <a:solidFill>
                  <a:srgbClr val="7030A0"/>
                </a:solidFill>
              </a:rPr>
              <a:t>words</a:t>
            </a:r>
            <a:r>
              <a:rPr lang="en-US" dirty="0"/>
              <a:t> and their </a:t>
            </a:r>
            <a:r>
              <a:rPr lang="en-US" b="1" dirty="0"/>
              <a:t>meanings</a:t>
            </a:r>
            <a:r>
              <a:rPr lang="en-US" dirty="0"/>
              <a:t>. Write the meanings on your whiteboard.</a:t>
            </a:r>
          </a:p>
          <a:p>
            <a:endParaRPr lang="en-US" dirty="0"/>
          </a:p>
          <a:p>
            <a:r>
              <a:rPr lang="en-US" dirty="0"/>
              <a:t> Use this information to pick which image matches the vocabulary term. </a:t>
            </a:r>
          </a:p>
        </p:txBody>
      </p:sp>
      <p:pic>
        <p:nvPicPr>
          <p:cNvPr id="6148" name="Picture 4" descr="Science Vocabulary Pictures™ – Lone Star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795652"/>
            <a:ext cx="4472608" cy="2982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5 Biology memes ideas | biology memes, biology, science h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62" y="4001293"/>
            <a:ext cx="3560990" cy="267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5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226307" y="64505"/>
            <a:ext cx="9633095" cy="1250611"/>
          </a:xfrm>
        </p:spPr>
        <p:txBody>
          <a:bodyPr>
            <a:noAutofit/>
          </a:bodyPr>
          <a:lstStyle/>
          <a:p>
            <a:r>
              <a:rPr lang="en-US" sz="5000" b="1" dirty="0">
                <a:solidFill>
                  <a:srgbClr val="0070C0"/>
                </a:solidFill>
              </a:rPr>
              <a:t>Which of these is showing </a:t>
            </a:r>
            <a:r>
              <a:rPr lang="en-US" sz="5000" b="1" dirty="0">
                <a:solidFill>
                  <a:srgbClr val="FF0000"/>
                </a:solidFill>
              </a:rPr>
              <a:t>sym</a:t>
            </a:r>
            <a:r>
              <a:rPr lang="en-US" sz="5000" b="1" dirty="0">
                <a:solidFill>
                  <a:srgbClr val="7030A0"/>
                </a:solidFill>
              </a:rPr>
              <a:t>bio</a:t>
            </a:r>
            <a:r>
              <a:rPr lang="en-US" sz="5000" b="1" dirty="0">
                <a:solidFill>
                  <a:srgbClr val="0070C0"/>
                </a:solidFill>
              </a:rPr>
              <a:t>sis?</a:t>
            </a:r>
          </a:p>
        </p:txBody>
      </p:sp>
      <p:pic>
        <p:nvPicPr>
          <p:cNvPr id="9218" name="Picture 2" descr="Symbiosis | Science &amp; Math Investigative Learning Experiences | Oregon  State Univers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3414" y="936251"/>
            <a:ext cx="3227462" cy="22549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30596" y="950035"/>
            <a:ext cx="9867141" cy="5670809"/>
            <a:chOff x="2004717" y="1001794"/>
            <a:chExt cx="9867141" cy="5670809"/>
          </a:xfrm>
        </p:grpSpPr>
        <p:pic>
          <p:nvPicPr>
            <p:cNvPr id="9220" name="Picture 4" descr="Why do fish feel slimy and lose scales when you touch them? - BBC Science  Focus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188" y="1001794"/>
              <a:ext cx="5266670" cy="224113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004717" y="3762912"/>
              <a:ext cx="9691187" cy="2909691"/>
              <a:chOff x="2004717" y="3762912"/>
              <a:chExt cx="9691187" cy="2909691"/>
            </a:xfrm>
          </p:grpSpPr>
          <p:pic>
            <p:nvPicPr>
              <p:cNvPr id="9222" name="Picture 6" descr="Rock and Tree Photograph by Russell Miller"/>
              <p:cNvPicPr>
                <a:picLocks noChangeAspect="1" noChangeArrowheads="1"/>
              </p:cNvPicPr>
              <p:nvPr/>
            </p:nvPicPr>
            <p:blipFill rotWithShape="1">
              <a:blip r:embed="rId4">
                <a:extLst>
                  <a:ext uri="{28A0092B-C50C-407E-A947-70E740481C1C}">
                    <a14:useLocalDpi xmlns:a14="http://schemas.microsoft.com/office/drawing/2010/main" val="0"/>
                  </a:ext>
                </a:extLst>
              </a:blip>
              <a:srcRect b="37643"/>
              <a:stretch/>
            </p:blipFill>
            <p:spPr bwMode="auto">
              <a:xfrm>
                <a:off x="2004717" y="3762912"/>
                <a:ext cx="3030280" cy="283441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ow to get water reduction formulation 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188" y="3808227"/>
                <a:ext cx="5090716" cy="286437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2501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arn(inVertical)">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471021" y="104219"/>
            <a:ext cx="10458709" cy="1250611"/>
          </a:xfrm>
        </p:spPr>
        <p:txBody>
          <a:bodyPr>
            <a:noAutofit/>
          </a:bodyPr>
          <a:lstStyle/>
          <a:p>
            <a:r>
              <a:rPr lang="en-US" sz="5000" b="1" dirty="0">
                <a:solidFill>
                  <a:srgbClr val="0070C0"/>
                </a:solidFill>
              </a:rPr>
              <a:t>Which of these is </a:t>
            </a:r>
            <a:r>
              <a:rPr lang="en-US" sz="5000" b="1" dirty="0">
                <a:solidFill>
                  <a:srgbClr val="FF0000"/>
                </a:solidFill>
              </a:rPr>
              <a:t>carn</a:t>
            </a:r>
            <a:r>
              <a:rPr lang="en-US" sz="5000" b="1" dirty="0">
                <a:solidFill>
                  <a:srgbClr val="0070C0"/>
                </a:solidFill>
              </a:rPr>
              <a:t>i</a:t>
            </a:r>
            <a:r>
              <a:rPr lang="en-US" sz="5000" b="1" dirty="0">
                <a:solidFill>
                  <a:srgbClr val="7030A0"/>
                </a:solidFill>
              </a:rPr>
              <a:t>vore</a:t>
            </a:r>
            <a:r>
              <a:rPr lang="en-US" sz="5000" b="1" dirty="0">
                <a:solidFill>
                  <a:srgbClr val="0070C0"/>
                </a:solidFill>
              </a:rPr>
              <a:t>? A </a:t>
            </a:r>
            <a:r>
              <a:rPr lang="en-US" sz="5000" b="1" dirty="0">
                <a:solidFill>
                  <a:srgbClr val="FF0000"/>
                </a:solidFill>
              </a:rPr>
              <a:t>herb</a:t>
            </a:r>
            <a:r>
              <a:rPr lang="en-US" sz="5000" b="1" dirty="0">
                <a:solidFill>
                  <a:srgbClr val="0070C0"/>
                </a:solidFill>
              </a:rPr>
              <a:t>i</a:t>
            </a:r>
            <a:r>
              <a:rPr lang="en-US" sz="5000" b="1" dirty="0">
                <a:solidFill>
                  <a:srgbClr val="7030A0"/>
                </a:solidFill>
              </a:rPr>
              <a:t>vore</a:t>
            </a:r>
            <a:r>
              <a:rPr lang="en-US" sz="5000" b="1" dirty="0">
                <a:solidFill>
                  <a:srgbClr val="0070C0"/>
                </a:solidFill>
              </a:rPr>
              <a:t>? An </a:t>
            </a:r>
            <a:r>
              <a:rPr lang="en-US" sz="5000" b="1" dirty="0">
                <a:solidFill>
                  <a:srgbClr val="FF0000"/>
                </a:solidFill>
              </a:rPr>
              <a:t>omni</a:t>
            </a:r>
            <a:r>
              <a:rPr lang="en-US" sz="5000" b="1" dirty="0">
                <a:solidFill>
                  <a:srgbClr val="7030A0"/>
                </a:solidFill>
              </a:rPr>
              <a:t>vore</a:t>
            </a:r>
            <a:r>
              <a:rPr lang="en-US" sz="5000" b="1" dirty="0">
                <a:solidFill>
                  <a:srgbClr val="0070C0"/>
                </a:solidFill>
              </a:rPr>
              <a:t>? A </a:t>
            </a:r>
            <a:r>
              <a:rPr lang="en-US" sz="5000" b="1" dirty="0">
                <a:solidFill>
                  <a:srgbClr val="FF0000"/>
                </a:solidFill>
              </a:rPr>
              <a:t>detrit</a:t>
            </a:r>
            <a:r>
              <a:rPr lang="en-US" sz="5000" b="1" dirty="0">
                <a:solidFill>
                  <a:srgbClr val="0070C0"/>
                </a:solidFill>
              </a:rPr>
              <a:t>i</a:t>
            </a:r>
            <a:r>
              <a:rPr lang="en-US" sz="5000" b="1" dirty="0">
                <a:solidFill>
                  <a:srgbClr val="7030A0"/>
                </a:solidFill>
              </a:rPr>
              <a:t>vore</a:t>
            </a:r>
            <a:r>
              <a:rPr lang="en-US" sz="5000" b="1" dirty="0">
                <a:solidFill>
                  <a:srgbClr val="0070C0"/>
                </a:solidFill>
              </a:rPr>
              <a:t>?</a:t>
            </a:r>
          </a:p>
        </p:txBody>
      </p:sp>
      <p:pic>
        <p:nvPicPr>
          <p:cNvPr id="8196" name="Picture 4" descr="https://www.newworldencyclopedia.org/d/images/thumb/3/30/Male_Lion_and_Cub_Chitwa_South_Africa_Luca_Galuzzi_2004.JPG/300px-Male_Lion_and_Cub_Chitwa_South_Africa_Luca_Galuzzi_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193" y="145606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esson of the Day: 'Designed to Deceive: Do These People Look Real to You?'  - The New York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992" y="3793674"/>
            <a:ext cx="4128607" cy="274758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erbivore - Wikipedia"/>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664753"/>
            <a:ext cx="4040004" cy="303000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Detritivore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4378" y="1473408"/>
            <a:ext cx="2830593" cy="188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1000"/>
                                        <p:tgtEl>
                                          <p:spTgt spid="8202"/>
                                        </p:tgtEl>
                                      </p:cBhvr>
                                    </p:animEffect>
                                    <p:anim calcmode="lin" valueType="num">
                                      <p:cBhvr>
                                        <p:cTn id="8" dur="1000" fill="hold"/>
                                        <p:tgtEl>
                                          <p:spTgt spid="8202"/>
                                        </p:tgtEl>
                                        <p:attrNameLst>
                                          <p:attrName>ppt_x</p:attrName>
                                        </p:attrNameLst>
                                      </p:cBhvr>
                                      <p:tavLst>
                                        <p:tav tm="0">
                                          <p:val>
                                            <p:strVal val="#ppt_x"/>
                                          </p:val>
                                        </p:tav>
                                        <p:tav tm="100000">
                                          <p:val>
                                            <p:strVal val="#ppt_x"/>
                                          </p:val>
                                        </p:tav>
                                      </p:tavLst>
                                    </p:anim>
                                    <p:anim calcmode="lin" valueType="num">
                                      <p:cBhvr>
                                        <p:cTn id="9" dur="1000" fill="hold"/>
                                        <p:tgtEl>
                                          <p:spTgt spid="82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1000"/>
                                        <p:tgtEl>
                                          <p:spTgt spid="8200"/>
                                        </p:tgtEl>
                                      </p:cBhvr>
                                    </p:animEffect>
                                    <p:anim calcmode="lin" valueType="num">
                                      <p:cBhvr>
                                        <p:cTn id="18" dur="1000" fill="hold"/>
                                        <p:tgtEl>
                                          <p:spTgt spid="8200"/>
                                        </p:tgtEl>
                                        <p:attrNameLst>
                                          <p:attrName>ppt_x</p:attrName>
                                        </p:attrNameLst>
                                      </p:cBhvr>
                                      <p:tavLst>
                                        <p:tav tm="0">
                                          <p:val>
                                            <p:strVal val="#ppt_x"/>
                                          </p:val>
                                        </p:tav>
                                        <p:tav tm="100000">
                                          <p:val>
                                            <p:strVal val="#ppt_x"/>
                                          </p:val>
                                        </p:tav>
                                      </p:tavLst>
                                    </p:anim>
                                    <p:anim calcmode="lin" valueType="num">
                                      <p:cBhvr>
                                        <p:cTn id="19" dur="1000" fill="hold"/>
                                        <p:tgtEl>
                                          <p:spTgt spid="82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fade">
                                      <p:cBhvr>
                                        <p:cTn id="22" dur="1000"/>
                                        <p:tgtEl>
                                          <p:spTgt spid="8196"/>
                                        </p:tgtEl>
                                      </p:cBhvr>
                                    </p:animEffect>
                                    <p:anim calcmode="lin" valueType="num">
                                      <p:cBhvr>
                                        <p:cTn id="23" dur="1000" fill="hold"/>
                                        <p:tgtEl>
                                          <p:spTgt spid="8196"/>
                                        </p:tgtEl>
                                        <p:attrNameLst>
                                          <p:attrName>ppt_x</p:attrName>
                                        </p:attrNameLst>
                                      </p:cBhvr>
                                      <p:tavLst>
                                        <p:tav tm="0">
                                          <p:val>
                                            <p:strVal val="#ppt_x"/>
                                          </p:val>
                                        </p:tav>
                                        <p:tav tm="100000">
                                          <p:val>
                                            <p:strVal val="#ppt_x"/>
                                          </p:val>
                                        </p:tav>
                                      </p:tavLst>
                                    </p:anim>
                                    <p:anim calcmode="lin" valueType="num">
                                      <p:cBhvr>
                                        <p:cTn id="2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47348" y="3862495"/>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79827" y="88128"/>
            <a:ext cx="11529819" cy="1250611"/>
          </a:xfrm>
        </p:spPr>
        <p:txBody>
          <a:bodyPr>
            <a:noAutofit/>
          </a:bodyPr>
          <a:lstStyle/>
          <a:p>
            <a:r>
              <a:rPr lang="en-US" sz="5000" b="1" dirty="0">
                <a:solidFill>
                  <a:srgbClr val="0070C0"/>
                </a:solidFill>
              </a:rPr>
              <a:t>Which of these belongs to the Phylum </a:t>
            </a:r>
            <a:r>
              <a:rPr lang="en-US" sz="5000" b="1" dirty="0">
                <a:solidFill>
                  <a:srgbClr val="FF0000"/>
                </a:solidFill>
              </a:rPr>
              <a:t>Platy</a:t>
            </a:r>
            <a:r>
              <a:rPr lang="en-US" sz="5000" b="1" dirty="0">
                <a:solidFill>
                  <a:srgbClr val="7030A0"/>
                </a:solidFill>
              </a:rPr>
              <a:t>helminthe</a:t>
            </a:r>
            <a:r>
              <a:rPr lang="en-US" sz="5000" b="1" dirty="0">
                <a:solidFill>
                  <a:srgbClr val="0070C0"/>
                </a:solidFill>
              </a:rPr>
              <a:t>s?</a:t>
            </a:r>
          </a:p>
        </p:txBody>
      </p:sp>
      <p:grpSp>
        <p:nvGrpSpPr>
          <p:cNvPr id="4" name="Group 3"/>
          <p:cNvGrpSpPr/>
          <p:nvPr/>
        </p:nvGrpSpPr>
        <p:grpSpPr>
          <a:xfrm>
            <a:off x="1454222" y="830499"/>
            <a:ext cx="10353806" cy="5959622"/>
            <a:chOff x="1454222" y="830499"/>
            <a:chExt cx="10353806" cy="5959622"/>
          </a:xfrm>
        </p:grpSpPr>
        <p:pic>
          <p:nvPicPr>
            <p:cNvPr id="10" name="Picture 4" descr="Do Slugs Bite? How Dangerous Are They? - Animal Hy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746" y="830499"/>
              <a:ext cx="4002282" cy="24920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nnelida – The Annelids! – The Biology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174" y="1256236"/>
              <a:ext cx="3247292" cy="23628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atworm (Turbellaria) — EcoSpark">
              <a:extLst>
                <a:ext uri="{FF2B5EF4-FFF2-40B4-BE49-F238E27FC236}">
                  <a16:creationId xmlns:a16="http://schemas.microsoft.com/office/drawing/2014/main" id="{1B43836E-D126-06B0-9C83-00C8DCB85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222" y="4159002"/>
              <a:ext cx="3508159" cy="2631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o the Jaws of a Sandworm | Nanooze!">
              <a:extLst>
                <a:ext uri="{FF2B5EF4-FFF2-40B4-BE49-F238E27FC236}">
                  <a16:creationId xmlns:a16="http://schemas.microsoft.com/office/drawing/2014/main" id="{784DD3E5-D405-B4B3-4DEE-BDA957F1F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621" y="4021905"/>
              <a:ext cx="2612092" cy="26419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23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202019" y="421179"/>
            <a:ext cx="11989981" cy="1250611"/>
          </a:xfrm>
        </p:spPr>
        <p:txBody>
          <a:bodyPr>
            <a:noAutofit/>
          </a:bodyPr>
          <a:lstStyle/>
          <a:p>
            <a:r>
              <a:rPr lang="en-US" sz="5000" b="1" dirty="0">
                <a:solidFill>
                  <a:srgbClr val="0070C0"/>
                </a:solidFill>
              </a:rPr>
              <a:t>Which letter </a:t>
            </a:r>
            <a:r>
              <a:rPr lang="en-US" sz="5000" b="1" u="sng" dirty="0">
                <a:solidFill>
                  <a:srgbClr val="0070C0"/>
                </a:solidFill>
              </a:rPr>
              <a:t>(A or B)</a:t>
            </a:r>
            <a:r>
              <a:rPr lang="en-US" sz="5000" b="1" dirty="0">
                <a:solidFill>
                  <a:srgbClr val="0070C0"/>
                </a:solidFill>
              </a:rPr>
              <a:t> represents the </a:t>
            </a:r>
            <a:r>
              <a:rPr lang="en-US" sz="5000" b="1" dirty="0">
                <a:solidFill>
                  <a:srgbClr val="FF0000"/>
                </a:solidFill>
              </a:rPr>
              <a:t>cnid</a:t>
            </a:r>
            <a:r>
              <a:rPr lang="en-US" sz="5000" b="1" dirty="0">
                <a:solidFill>
                  <a:srgbClr val="0070C0"/>
                </a:solidFill>
              </a:rPr>
              <a:t>o</a:t>
            </a:r>
            <a:r>
              <a:rPr lang="en-US" sz="5000" b="1" dirty="0">
                <a:solidFill>
                  <a:srgbClr val="7030A0"/>
                </a:solidFill>
              </a:rPr>
              <a:t>cyte</a:t>
            </a:r>
            <a:r>
              <a:rPr lang="en-US" sz="5000" b="1" dirty="0">
                <a:solidFill>
                  <a:srgbClr val="0070C0"/>
                </a:solidFill>
              </a:rPr>
              <a:t>? The </a:t>
            </a:r>
            <a:r>
              <a:rPr lang="en-US" sz="5000" b="1" dirty="0">
                <a:solidFill>
                  <a:srgbClr val="FF0000"/>
                </a:solidFill>
              </a:rPr>
              <a:t>nemato</a:t>
            </a:r>
            <a:r>
              <a:rPr lang="en-US" sz="5000" b="1" dirty="0">
                <a:solidFill>
                  <a:srgbClr val="7030A0"/>
                </a:solidFill>
              </a:rPr>
              <a:t>cyst</a:t>
            </a:r>
            <a:r>
              <a:rPr lang="en-US" sz="5000" b="1" dirty="0">
                <a:solidFill>
                  <a:srgbClr val="0070C0"/>
                </a:solidFill>
              </a:rPr>
              <a:t>? (This is the same structure, before and after firing)</a:t>
            </a:r>
          </a:p>
        </p:txBody>
      </p:sp>
      <p:pic>
        <p:nvPicPr>
          <p:cNvPr id="4" name="Picture 3"/>
          <p:cNvPicPr>
            <a:picLocks noChangeAspect="1"/>
          </p:cNvPicPr>
          <p:nvPr/>
        </p:nvPicPr>
        <p:blipFill>
          <a:blip r:embed="rId2"/>
          <a:stretch>
            <a:fillRect/>
          </a:stretch>
        </p:blipFill>
        <p:spPr>
          <a:xfrm>
            <a:off x="3338623" y="2009994"/>
            <a:ext cx="6170267" cy="4667253"/>
          </a:xfrm>
          <a:prstGeom prst="rect">
            <a:avLst/>
          </a:prstGeom>
        </p:spPr>
      </p:pic>
    </p:spTree>
    <p:extLst>
      <p:ext uri="{BB962C8B-B14F-4D97-AF65-F5344CB8AC3E}">
        <p14:creationId xmlns:p14="http://schemas.microsoft.com/office/powerpoint/2010/main" val="268375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0" y="93734"/>
            <a:ext cx="8227325" cy="1250611"/>
          </a:xfrm>
        </p:spPr>
        <p:txBody>
          <a:bodyPr>
            <a:noAutofit/>
          </a:bodyPr>
          <a:lstStyle/>
          <a:p>
            <a:r>
              <a:rPr lang="en-US" sz="5000" b="1" dirty="0">
                <a:solidFill>
                  <a:srgbClr val="0070C0"/>
                </a:solidFill>
              </a:rPr>
              <a:t>Which of these is an </a:t>
            </a:r>
            <a:r>
              <a:rPr lang="en-US" sz="5000" b="1" dirty="0">
                <a:solidFill>
                  <a:srgbClr val="FF0000"/>
                </a:solidFill>
              </a:rPr>
              <a:t>arthro</a:t>
            </a:r>
            <a:r>
              <a:rPr lang="en-US" sz="5000" b="1" dirty="0">
                <a:solidFill>
                  <a:srgbClr val="7030A0"/>
                </a:solidFill>
              </a:rPr>
              <a:t>pod</a:t>
            </a:r>
            <a:r>
              <a:rPr lang="en-US" sz="5000" b="1" dirty="0">
                <a:solidFill>
                  <a:srgbClr val="0070C0"/>
                </a:solidFill>
              </a:rPr>
              <a:t>?</a:t>
            </a:r>
          </a:p>
        </p:txBody>
      </p:sp>
      <p:grpSp>
        <p:nvGrpSpPr>
          <p:cNvPr id="25" name="Group 24"/>
          <p:cNvGrpSpPr/>
          <p:nvPr/>
        </p:nvGrpSpPr>
        <p:grpSpPr>
          <a:xfrm>
            <a:off x="838200" y="1001805"/>
            <a:ext cx="11346134" cy="5416424"/>
            <a:chOff x="838200" y="1001805"/>
            <a:chExt cx="11346134" cy="5416424"/>
          </a:xfrm>
        </p:grpSpPr>
        <p:pic>
          <p:nvPicPr>
            <p:cNvPr id="11" name="Picture 6" descr="Annelida – The Annelids! – The Biology Class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25838"/>
              <a:ext cx="3975103" cy="28923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Why do fish feel slimy and lose scales when you touch them? - BBC Science  Focus Magazine"/>
            <p:cNvPicPr>
              <a:picLocks noChangeAspect="1" noChangeArrowheads="1"/>
            </p:cNvPicPr>
            <p:nvPr/>
          </p:nvPicPr>
          <p:blipFill rotWithShape="1">
            <a:blip r:embed="rId3">
              <a:extLst>
                <a:ext uri="{28A0092B-C50C-407E-A947-70E740481C1C}">
                  <a14:useLocalDpi xmlns:a14="http://schemas.microsoft.com/office/drawing/2010/main" val="0"/>
                </a:ext>
              </a:extLst>
            </a:blip>
            <a:srcRect l="815" b="-5599"/>
            <a:stretch/>
          </p:blipFill>
          <p:spPr bwMode="auto">
            <a:xfrm>
              <a:off x="6734321" y="1001805"/>
              <a:ext cx="5223710" cy="2366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rayfish | Alimentarium"/>
            <p:cNvPicPr>
              <a:picLocks noChangeAspect="1" noChangeArrowheads="1"/>
            </p:cNvPicPr>
            <p:nvPr/>
          </p:nvPicPr>
          <p:blipFill rotWithShape="1">
            <a:blip r:embed="rId4">
              <a:extLst>
                <a:ext uri="{28A0092B-C50C-407E-A947-70E740481C1C}">
                  <a14:useLocalDpi xmlns:a14="http://schemas.microsoft.com/office/drawing/2010/main" val="0"/>
                </a:ext>
              </a:extLst>
            </a:blip>
            <a:srcRect t="3405"/>
            <a:stretch/>
          </p:blipFill>
          <p:spPr bwMode="auto">
            <a:xfrm>
              <a:off x="6905267" y="4192230"/>
              <a:ext cx="5279067" cy="2038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ctopus | National Wildlife Fede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700" y="1042976"/>
              <a:ext cx="4419600" cy="2209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26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100085" y="-85322"/>
            <a:ext cx="10458709" cy="1250611"/>
          </a:xfrm>
        </p:spPr>
        <p:txBody>
          <a:bodyPr>
            <a:noAutofit/>
          </a:bodyPr>
          <a:lstStyle/>
          <a:p>
            <a:r>
              <a:rPr lang="en-US" sz="5000" b="1" dirty="0">
                <a:solidFill>
                  <a:srgbClr val="0070C0"/>
                </a:solidFill>
              </a:rPr>
              <a:t>Which patient is suffering from </a:t>
            </a:r>
            <a:r>
              <a:rPr lang="en-US" sz="5000" b="1" dirty="0">
                <a:solidFill>
                  <a:srgbClr val="FF0000"/>
                </a:solidFill>
              </a:rPr>
              <a:t>gastr</a:t>
            </a:r>
            <a:r>
              <a:rPr lang="en-US" sz="5000" b="1" dirty="0">
                <a:solidFill>
                  <a:srgbClr val="7030A0"/>
                </a:solidFill>
              </a:rPr>
              <a:t>itis</a:t>
            </a:r>
            <a:r>
              <a:rPr lang="en-US" sz="5000" b="1" dirty="0">
                <a:solidFill>
                  <a:srgbClr val="0070C0"/>
                </a:solidFill>
              </a:rPr>
              <a:t>?</a:t>
            </a:r>
          </a:p>
        </p:txBody>
      </p:sp>
      <p:sp>
        <p:nvSpPr>
          <p:cNvPr id="3" name="Content Placeholder 2">
            <a:extLst>
              <a:ext uri="{FF2B5EF4-FFF2-40B4-BE49-F238E27FC236}">
                <a16:creationId xmlns:a16="http://schemas.microsoft.com/office/drawing/2014/main" id="{0B08EE98-77D0-0842-A2BB-EED0B1E8DBC2}"/>
              </a:ext>
            </a:extLst>
          </p:cNvPr>
          <p:cNvSpPr>
            <a:spLocks noGrp="1"/>
          </p:cNvSpPr>
          <p:nvPr>
            <p:ph idx="1"/>
          </p:nvPr>
        </p:nvSpPr>
        <p:spPr/>
        <p:txBody>
          <a:bodyPr/>
          <a:lstStyle/>
          <a:p>
            <a:endParaRPr lang="en-US" dirty="0"/>
          </a:p>
        </p:txBody>
      </p:sp>
      <p:grpSp>
        <p:nvGrpSpPr>
          <p:cNvPr id="4" name="Group 3"/>
          <p:cNvGrpSpPr/>
          <p:nvPr/>
        </p:nvGrpSpPr>
        <p:grpSpPr>
          <a:xfrm>
            <a:off x="1760522" y="761292"/>
            <a:ext cx="9309932" cy="5992489"/>
            <a:chOff x="1760522" y="761292"/>
            <a:chExt cx="9309932" cy="5992489"/>
          </a:xfrm>
        </p:grpSpPr>
        <p:pic>
          <p:nvPicPr>
            <p:cNvPr id="1026" name="Picture 2" descr="Premium Vector | Gastritis symptoms infographic. a digestive system disease">
              <a:extLst>
                <a:ext uri="{FF2B5EF4-FFF2-40B4-BE49-F238E27FC236}">
                  <a16:creationId xmlns:a16="http://schemas.microsoft.com/office/drawing/2014/main" id="{CF8A5678-99CF-046A-D849-9344501A5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88" r="62819"/>
            <a:stretch/>
          </p:blipFill>
          <p:spPr bwMode="auto">
            <a:xfrm>
              <a:off x="3915998" y="761292"/>
              <a:ext cx="1764300" cy="2576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thritis Disease: Causes of Arthritis that may shock you">
              <a:extLst>
                <a:ext uri="{FF2B5EF4-FFF2-40B4-BE49-F238E27FC236}">
                  <a16:creationId xmlns:a16="http://schemas.microsoft.com/office/drawing/2014/main" id="{FEF9F2AE-3B1A-B427-E849-B81EBDE4F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627" y="907479"/>
              <a:ext cx="3140510" cy="2352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ngivitis - Wikipedia">
              <a:extLst>
                <a:ext uri="{FF2B5EF4-FFF2-40B4-BE49-F238E27FC236}">
                  <a16:creationId xmlns:a16="http://schemas.microsoft.com/office/drawing/2014/main" id="{BFA1CD39-EED5-450C-4F57-DF2F5D1ED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198" y="4012187"/>
              <a:ext cx="3951256" cy="25169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nsillitis - Wikipedia">
              <a:extLst>
                <a:ext uri="{FF2B5EF4-FFF2-40B4-BE49-F238E27FC236}">
                  <a16:creationId xmlns:a16="http://schemas.microsoft.com/office/drawing/2014/main" id="{E5D07486-3290-F6D0-B733-2A5618DE27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522" y="3710574"/>
              <a:ext cx="2577568" cy="30432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10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24" y="317283"/>
            <a:ext cx="10458709" cy="1250611"/>
          </a:xfrm>
        </p:spPr>
        <p:txBody>
          <a:bodyPr>
            <a:noAutofit/>
          </a:bodyPr>
          <a:lstStyle/>
          <a:p>
            <a:r>
              <a:rPr lang="en-US" sz="5000" b="1" dirty="0">
                <a:solidFill>
                  <a:srgbClr val="0070C0"/>
                </a:solidFill>
              </a:rPr>
              <a:t>What type of ‘</a:t>
            </a:r>
            <a:r>
              <a:rPr lang="en-US" sz="5000" b="1" dirty="0">
                <a:solidFill>
                  <a:srgbClr val="7030A0"/>
                </a:solidFill>
              </a:rPr>
              <a:t>itis</a:t>
            </a:r>
            <a:r>
              <a:rPr lang="en-US" sz="5000" b="1" dirty="0">
                <a:solidFill>
                  <a:srgbClr val="0070C0"/>
                </a:solidFill>
              </a:rPr>
              <a:t>’ is this patient suffering from?</a:t>
            </a:r>
          </a:p>
        </p:txBody>
      </p:sp>
      <p:pic>
        <p:nvPicPr>
          <p:cNvPr id="1028" name="Picture 4" descr="Arthritis Disease: Causes of Arthritis that may shock you">
            <a:extLst>
              <a:ext uri="{FF2B5EF4-FFF2-40B4-BE49-F238E27FC236}">
                <a16:creationId xmlns:a16="http://schemas.microsoft.com/office/drawing/2014/main" id="{FEF9F2AE-3B1A-B427-E849-B81EBDE4F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166" y="1257684"/>
            <a:ext cx="5728519" cy="429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8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47348" y="3972397"/>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471021" y="104219"/>
            <a:ext cx="10458709" cy="1250611"/>
          </a:xfrm>
        </p:spPr>
        <p:txBody>
          <a:bodyPr>
            <a:noAutofit/>
          </a:bodyPr>
          <a:lstStyle/>
          <a:p>
            <a:r>
              <a:rPr lang="en-US" sz="5000" b="1" dirty="0">
                <a:solidFill>
                  <a:srgbClr val="0070C0"/>
                </a:solidFill>
              </a:rPr>
              <a:t>Which of these is a </a:t>
            </a:r>
            <a:r>
              <a:rPr lang="en-US" sz="5000" b="1" dirty="0">
                <a:solidFill>
                  <a:srgbClr val="FF0000"/>
                </a:solidFill>
              </a:rPr>
              <a:t>phago</a:t>
            </a:r>
            <a:r>
              <a:rPr lang="en-US" sz="5000" b="1" dirty="0">
                <a:solidFill>
                  <a:srgbClr val="7030A0"/>
                </a:solidFill>
              </a:rPr>
              <a:t>cyte</a:t>
            </a:r>
            <a:r>
              <a:rPr lang="en-US" sz="5000" b="1" dirty="0">
                <a:solidFill>
                  <a:srgbClr val="0070C0"/>
                </a:solidFill>
              </a:rPr>
              <a:t> that is doing </a:t>
            </a:r>
            <a:r>
              <a:rPr lang="en-US" sz="5000" b="1" dirty="0">
                <a:solidFill>
                  <a:srgbClr val="FF0000"/>
                </a:solidFill>
              </a:rPr>
              <a:t>phago</a:t>
            </a:r>
            <a:r>
              <a:rPr lang="en-US" sz="5000" b="1" dirty="0">
                <a:solidFill>
                  <a:srgbClr val="7030A0"/>
                </a:solidFill>
              </a:rPr>
              <a:t>cyt</a:t>
            </a:r>
            <a:r>
              <a:rPr lang="en-US" sz="5000" b="1" dirty="0">
                <a:solidFill>
                  <a:srgbClr val="00B050"/>
                </a:solidFill>
              </a:rPr>
              <a:t>osis</a:t>
            </a:r>
            <a:r>
              <a:rPr lang="en-US" sz="5000" b="1" dirty="0">
                <a:solidFill>
                  <a:srgbClr val="0070C0"/>
                </a:solidFill>
              </a:rPr>
              <a:t>?</a:t>
            </a:r>
          </a:p>
        </p:txBody>
      </p:sp>
      <p:pic>
        <p:nvPicPr>
          <p:cNvPr id="3076" name="Picture 4" descr="White blood cell engulfing bacteria hi-res stock photography and images -  Alamy">
            <a:extLst>
              <a:ext uri="{FF2B5EF4-FFF2-40B4-BE49-F238E27FC236}">
                <a16:creationId xmlns:a16="http://schemas.microsoft.com/office/drawing/2014/main" id="{6392CDBA-D3BE-A88F-18DE-61E4F6114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423" y="4039580"/>
            <a:ext cx="4313378" cy="30126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et an Overview of Neuron Cells- CUSABIO">
            <a:extLst>
              <a:ext uri="{FF2B5EF4-FFF2-40B4-BE49-F238E27FC236}">
                <a16:creationId xmlns:a16="http://schemas.microsoft.com/office/drawing/2014/main" id="{1C42454C-0D0F-1452-33FB-20E6B28C5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70" y="1484913"/>
            <a:ext cx="4751180" cy="24874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uman Intestinal Cells on White Background Stock Vector - Illustration of  colon, blood: 119158623">
            <a:extLst>
              <a:ext uri="{FF2B5EF4-FFF2-40B4-BE49-F238E27FC236}">
                <a16:creationId xmlns:a16="http://schemas.microsoft.com/office/drawing/2014/main" id="{C1E00989-FBFD-F3B9-4A9C-81285E264C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974"/>
          <a:stretch/>
        </p:blipFill>
        <p:spPr bwMode="auto">
          <a:xfrm>
            <a:off x="728134" y="4182286"/>
            <a:ext cx="4666407" cy="2657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3DC8EF-ABB8-9F3E-02B5-72DD64DBF1C0}"/>
              </a:ext>
            </a:extLst>
          </p:cNvPr>
          <p:cNvSpPr txBox="1"/>
          <p:nvPr/>
        </p:nvSpPr>
        <p:spPr>
          <a:xfrm>
            <a:off x="11176984" y="4345075"/>
            <a:ext cx="1127464" cy="369332"/>
          </a:xfrm>
          <a:prstGeom prst="rect">
            <a:avLst/>
          </a:prstGeom>
          <a:noFill/>
        </p:spPr>
        <p:txBody>
          <a:bodyPr wrap="square" rtlCol="0">
            <a:spAutoFit/>
          </a:bodyPr>
          <a:lstStyle/>
          <a:p>
            <a:r>
              <a:rPr lang="en-US" dirty="0"/>
              <a:t>Bacteria</a:t>
            </a:r>
          </a:p>
        </p:txBody>
      </p:sp>
      <p:sp>
        <p:nvSpPr>
          <p:cNvPr id="9" name="Arrow: Left 8">
            <a:extLst>
              <a:ext uri="{FF2B5EF4-FFF2-40B4-BE49-F238E27FC236}">
                <a16:creationId xmlns:a16="http://schemas.microsoft.com/office/drawing/2014/main" id="{2C039746-18BF-A158-A610-BEB251BF47A5}"/>
              </a:ext>
            </a:extLst>
          </p:cNvPr>
          <p:cNvSpPr/>
          <p:nvPr/>
        </p:nvSpPr>
        <p:spPr>
          <a:xfrm rot="19464196">
            <a:off x="10019435" y="4595727"/>
            <a:ext cx="1267546" cy="5337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6E688473-8AC4-E5D0-396B-5F6273829DAD}"/>
              </a:ext>
            </a:extLst>
          </p:cNvPr>
          <p:cNvSpPr/>
          <p:nvPr/>
        </p:nvSpPr>
        <p:spPr>
          <a:xfrm rot="681169">
            <a:off x="9686927" y="6150895"/>
            <a:ext cx="1416104" cy="5337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6F3ABB-25B1-EC0B-4E04-609A5203D3C3}"/>
              </a:ext>
            </a:extLst>
          </p:cNvPr>
          <p:cNvSpPr txBox="1"/>
          <p:nvPr/>
        </p:nvSpPr>
        <p:spPr>
          <a:xfrm>
            <a:off x="11111883" y="6004700"/>
            <a:ext cx="1127464" cy="646331"/>
          </a:xfrm>
          <a:prstGeom prst="rect">
            <a:avLst/>
          </a:prstGeom>
          <a:noFill/>
        </p:spPr>
        <p:txBody>
          <a:bodyPr wrap="square" rtlCol="0">
            <a:spAutoFit/>
          </a:bodyPr>
          <a:lstStyle/>
          <a:p>
            <a:r>
              <a:rPr lang="en-US" dirty="0"/>
              <a:t>White blood cell</a:t>
            </a:r>
          </a:p>
        </p:txBody>
      </p:sp>
      <p:sp>
        <p:nvSpPr>
          <p:cNvPr id="12" name="TextBox 11">
            <a:extLst>
              <a:ext uri="{FF2B5EF4-FFF2-40B4-BE49-F238E27FC236}">
                <a16:creationId xmlns:a16="http://schemas.microsoft.com/office/drawing/2014/main" id="{C69B3BF8-F5ED-9D34-F6D9-ACF4C7686958}"/>
              </a:ext>
            </a:extLst>
          </p:cNvPr>
          <p:cNvSpPr txBox="1"/>
          <p:nvPr/>
        </p:nvSpPr>
        <p:spPr>
          <a:xfrm>
            <a:off x="3737499" y="1558296"/>
            <a:ext cx="2059071" cy="369332"/>
          </a:xfrm>
          <a:prstGeom prst="rect">
            <a:avLst/>
          </a:prstGeom>
          <a:noFill/>
        </p:spPr>
        <p:txBody>
          <a:bodyPr wrap="square" rtlCol="0">
            <a:spAutoFit/>
          </a:bodyPr>
          <a:lstStyle/>
          <a:p>
            <a:r>
              <a:rPr lang="en-US" dirty="0"/>
              <a:t>Neuron (brain cell)</a:t>
            </a:r>
          </a:p>
        </p:txBody>
      </p:sp>
      <p:pic>
        <p:nvPicPr>
          <p:cNvPr id="3082" name="Picture 10" descr="Bacteriophage genes could lead to development of new antibiotics">
            <a:extLst>
              <a:ext uri="{FF2B5EF4-FFF2-40B4-BE49-F238E27FC236}">
                <a16:creationId xmlns:a16="http://schemas.microsoft.com/office/drawing/2014/main" id="{6758ADDE-4AAB-3442-D62A-FC34A009C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910" y="1367936"/>
            <a:ext cx="3610677" cy="216640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Left 12">
            <a:extLst>
              <a:ext uri="{FF2B5EF4-FFF2-40B4-BE49-F238E27FC236}">
                <a16:creationId xmlns:a16="http://schemas.microsoft.com/office/drawing/2014/main" id="{64679469-9F07-8886-FFC6-7F4C6A90CCA7}"/>
              </a:ext>
            </a:extLst>
          </p:cNvPr>
          <p:cNvSpPr/>
          <p:nvPr/>
        </p:nvSpPr>
        <p:spPr>
          <a:xfrm rot="10600261">
            <a:off x="7167247" y="2578782"/>
            <a:ext cx="1812739" cy="533725"/>
          </a:xfrm>
          <a:prstGeom prst="leftArrow">
            <a:avLst>
              <a:gd name="adj1" fmla="val 3810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923ACEA-5591-F490-5032-459E2591E1F9}"/>
              </a:ext>
            </a:extLst>
          </p:cNvPr>
          <p:cNvSpPr txBox="1"/>
          <p:nvPr/>
        </p:nvSpPr>
        <p:spPr>
          <a:xfrm>
            <a:off x="6166926" y="2609401"/>
            <a:ext cx="1127464" cy="369332"/>
          </a:xfrm>
          <a:prstGeom prst="rect">
            <a:avLst/>
          </a:prstGeom>
          <a:noFill/>
        </p:spPr>
        <p:txBody>
          <a:bodyPr wrap="square" rtlCol="0">
            <a:spAutoFit/>
          </a:bodyPr>
          <a:lstStyle/>
          <a:p>
            <a:r>
              <a:rPr lang="en-US" dirty="0"/>
              <a:t>Bacteria</a:t>
            </a:r>
          </a:p>
        </p:txBody>
      </p:sp>
      <p:sp>
        <p:nvSpPr>
          <p:cNvPr id="17" name="TextBox 16">
            <a:extLst>
              <a:ext uri="{FF2B5EF4-FFF2-40B4-BE49-F238E27FC236}">
                <a16:creationId xmlns:a16="http://schemas.microsoft.com/office/drawing/2014/main" id="{68EEB474-71E4-9738-35E0-73A67BCF390E}"/>
              </a:ext>
            </a:extLst>
          </p:cNvPr>
          <p:cNvSpPr txBox="1"/>
          <p:nvPr/>
        </p:nvSpPr>
        <p:spPr>
          <a:xfrm>
            <a:off x="9349754" y="952979"/>
            <a:ext cx="2501936" cy="369332"/>
          </a:xfrm>
          <a:prstGeom prst="rect">
            <a:avLst/>
          </a:prstGeom>
          <a:noFill/>
        </p:spPr>
        <p:txBody>
          <a:bodyPr wrap="square" rtlCol="0">
            <a:spAutoFit/>
          </a:bodyPr>
          <a:lstStyle/>
          <a:p>
            <a:r>
              <a:rPr lang="en-US" dirty="0"/>
              <a:t>Virus (bacteriophage)</a:t>
            </a:r>
          </a:p>
        </p:txBody>
      </p:sp>
      <p:sp>
        <p:nvSpPr>
          <p:cNvPr id="18" name="Arrow: Left 17">
            <a:extLst>
              <a:ext uri="{FF2B5EF4-FFF2-40B4-BE49-F238E27FC236}">
                <a16:creationId xmlns:a16="http://schemas.microsoft.com/office/drawing/2014/main" id="{4FB2C207-9573-DEE4-E783-B528E8733A16}"/>
              </a:ext>
            </a:extLst>
          </p:cNvPr>
          <p:cNvSpPr/>
          <p:nvPr/>
        </p:nvSpPr>
        <p:spPr>
          <a:xfrm rot="19464196">
            <a:off x="9515646" y="1386758"/>
            <a:ext cx="608087" cy="3488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Left 18">
            <a:extLst>
              <a:ext uri="{FF2B5EF4-FFF2-40B4-BE49-F238E27FC236}">
                <a16:creationId xmlns:a16="http://schemas.microsoft.com/office/drawing/2014/main" id="{5D346909-B577-0FFC-407D-2A12C0B07FE1}"/>
              </a:ext>
            </a:extLst>
          </p:cNvPr>
          <p:cNvSpPr/>
          <p:nvPr/>
        </p:nvSpPr>
        <p:spPr>
          <a:xfrm rot="13441644">
            <a:off x="10296679" y="1366746"/>
            <a:ext cx="608087" cy="3488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93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442" y="316003"/>
            <a:ext cx="10515600" cy="5895016"/>
          </a:xfrm>
        </p:spPr>
        <p:txBody>
          <a:bodyPr>
            <a:normAutofit fontScale="92500" lnSpcReduction="20000"/>
          </a:bodyPr>
          <a:lstStyle/>
          <a:p>
            <a:pPr marL="0" indent="0">
              <a:buNone/>
            </a:pPr>
            <a:r>
              <a:rPr lang="en-US" dirty="0"/>
              <a:t>Understanding where a biological name comes from can be very useful in helping remember the meaning of the word. As we progress through the course, try to break down complicated words into their roots to help you form connections between the words and your brain. You may also start to recognize patterns of the same root words showing up over and over. </a:t>
            </a:r>
          </a:p>
          <a:p>
            <a:pPr marL="0" indent="0">
              <a:buNone/>
            </a:pPr>
            <a:endParaRPr lang="en-US" dirty="0"/>
          </a:p>
          <a:p>
            <a:pPr marL="0" indent="0">
              <a:buNone/>
            </a:pPr>
            <a:r>
              <a:rPr lang="en-US" dirty="0" err="1"/>
              <a:t>Cnido</a:t>
            </a:r>
            <a:r>
              <a:rPr lang="en-US" dirty="0" err="1">
                <a:solidFill>
                  <a:srgbClr val="FF0000"/>
                </a:solidFill>
              </a:rPr>
              <a:t>cyte</a:t>
            </a:r>
            <a:r>
              <a:rPr lang="en-US" dirty="0"/>
              <a:t>			Sexual / </a:t>
            </a:r>
            <a:r>
              <a:rPr lang="en-US" dirty="0">
                <a:solidFill>
                  <a:srgbClr val="FF0000"/>
                </a:solidFill>
              </a:rPr>
              <a:t>A</a:t>
            </a:r>
            <a:r>
              <a:rPr lang="en-US" dirty="0"/>
              <a:t>sexual 			Coni</a:t>
            </a:r>
            <a:r>
              <a:rPr lang="en-US" dirty="0">
                <a:solidFill>
                  <a:srgbClr val="FF0000"/>
                </a:solidFill>
              </a:rPr>
              <a:t>fer</a:t>
            </a:r>
            <a:r>
              <a:rPr lang="en-US" dirty="0"/>
              <a:t>	</a:t>
            </a:r>
          </a:p>
          <a:p>
            <a:pPr marL="0" indent="0">
              <a:buNone/>
            </a:pPr>
            <a:r>
              <a:rPr lang="en-US" dirty="0" err="1"/>
              <a:t>Amoebo</a:t>
            </a:r>
            <a:r>
              <a:rPr lang="en-US" dirty="0" err="1">
                <a:solidFill>
                  <a:srgbClr val="FF0000"/>
                </a:solidFill>
              </a:rPr>
              <a:t>cyte</a:t>
            </a:r>
            <a:r>
              <a:rPr lang="en-US" dirty="0"/>
              <a:t>			Aerobic / </a:t>
            </a:r>
            <a:r>
              <a:rPr lang="en-US" dirty="0">
                <a:solidFill>
                  <a:srgbClr val="FF0000"/>
                </a:solidFill>
              </a:rPr>
              <a:t>An</a:t>
            </a:r>
            <a:r>
              <a:rPr lang="en-US" dirty="0"/>
              <a:t>aerobic			</a:t>
            </a:r>
            <a:r>
              <a:rPr lang="en-US" dirty="0" err="1"/>
              <a:t>Pori</a:t>
            </a:r>
            <a:r>
              <a:rPr lang="en-US" dirty="0" err="1">
                <a:solidFill>
                  <a:srgbClr val="FF0000"/>
                </a:solidFill>
              </a:rPr>
              <a:t>fer</a:t>
            </a:r>
            <a:r>
              <a:rPr lang="en-US" dirty="0" err="1"/>
              <a:t>a</a:t>
            </a:r>
            <a:endParaRPr lang="en-US" dirty="0"/>
          </a:p>
          <a:p>
            <a:pPr marL="0" indent="0">
              <a:buNone/>
            </a:pPr>
            <a:r>
              <a:rPr lang="en-US" dirty="0" err="1"/>
              <a:t>Choano</a:t>
            </a:r>
            <a:r>
              <a:rPr lang="en-US" dirty="0" err="1">
                <a:solidFill>
                  <a:srgbClr val="FF0000"/>
                </a:solidFill>
              </a:rPr>
              <a:t>cyte</a:t>
            </a:r>
            <a:r>
              <a:rPr lang="en-US" dirty="0"/>
              <a:t> 			Coelomate / </a:t>
            </a:r>
            <a:r>
              <a:rPr lang="en-US" dirty="0">
                <a:solidFill>
                  <a:srgbClr val="FF0000"/>
                </a:solidFill>
              </a:rPr>
              <a:t>A</a:t>
            </a:r>
            <a:r>
              <a:rPr lang="en-US" dirty="0"/>
              <a:t>coelomate	</a:t>
            </a:r>
          </a:p>
          <a:p>
            <a:pPr marL="0" indent="0">
              <a:buNone/>
            </a:pPr>
            <a:r>
              <a:rPr lang="en-US" dirty="0" err="1"/>
              <a:t>Poro</a:t>
            </a:r>
            <a:r>
              <a:rPr lang="en-US" dirty="0" err="1">
                <a:solidFill>
                  <a:srgbClr val="FF0000"/>
                </a:solidFill>
              </a:rPr>
              <a:t>cyte</a:t>
            </a:r>
            <a:endParaRPr lang="en-US" dirty="0">
              <a:solidFill>
                <a:srgbClr val="FF0000"/>
              </a:solidFill>
            </a:endParaRPr>
          </a:p>
          <a:p>
            <a:pPr marL="0" indent="0">
              <a:buNone/>
            </a:pPr>
            <a:r>
              <a:rPr lang="en-US" dirty="0"/>
              <a:t>Phago</a:t>
            </a:r>
            <a:r>
              <a:rPr lang="en-US" dirty="0">
                <a:solidFill>
                  <a:srgbClr val="FF0000"/>
                </a:solidFill>
              </a:rPr>
              <a:t>cyte			</a:t>
            </a:r>
            <a:r>
              <a:rPr lang="en-US" dirty="0" err="1"/>
              <a:t>Arthro</a:t>
            </a:r>
            <a:r>
              <a:rPr lang="en-US" dirty="0" err="1">
                <a:solidFill>
                  <a:srgbClr val="FF0000"/>
                </a:solidFill>
              </a:rPr>
              <a:t>pod</a:t>
            </a:r>
            <a:r>
              <a:rPr lang="en-US" dirty="0" err="1"/>
              <a:t>a</a:t>
            </a:r>
            <a:endParaRPr lang="en-US" dirty="0"/>
          </a:p>
          <a:p>
            <a:pPr marL="0" indent="0">
              <a:buNone/>
            </a:pPr>
            <a:r>
              <a:rPr lang="en-US" dirty="0">
                <a:solidFill>
                  <a:srgbClr val="FF0000"/>
                </a:solidFill>
              </a:rPr>
              <a:t>				</a:t>
            </a:r>
            <a:r>
              <a:rPr lang="en-US" dirty="0" err="1"/>
              <a:t>Para</a:t>
            </a:r>
            <a:r>
              <a:rPr lang="en-US" dirty="0" err="1">
                <a:solidFill>
                  <a:srgbClr val="FF0000"/>
                </a:solidFill>
              </a:rPr>
              <a:t>pod</a:t>
            </a:r>
            <a:r>
              <a:rPr lang="en-US" dirty="0" err="1"/>
              <a:t>a</a:t>
            </a:r>
            <a:endParaRPr lang="en-US" dirty="0"/>
          </a:p>
          <a:p>
            <a:pPr marL="0" indent="0">
              <a:buNone/>
            </a:pPr>
            <a:r>
              <a:rPr lang="en-US" dirty="0">
                <a:solidFill>
                  <a:srgbClr val="FF0000"/>
                </a:solidFill>
              </a:rPr>
              <a:t>Nema</a:t>
            </a:r>
            <a:r>
              <a:rPr lang="en-US" dirty="0"/>
              <a:t>tocyst 			</a:t>
            </a:r>
            <a:r>
              <a:rPr lang="en-US" dirty="0" err="1"/>
              <a:t>Chilo</a:t>
            </a:r>
            <a:r>
              <a:rPr lang="en-US" dirty="0" err="1">
                <a:solidFill>
                  <a:srgbClr val="FF0000"/>
                </a:solidFill>
              </a:rPr>
              <a:t>pod</a:t>
            </a:r>
            <a:r>
              <a:rPr lang="en-US" dirty="0" err="1"/>
              <a:t>a</a:t>
            </a:r>
            <a:endParaRPr lang="en-US" dirty="0"/>
          </a:p>
          <a:p>
            <a:pPr marL="0" indent="0">
              <a:buNone/>
            </a:pPr>
            <a:r>
              <a:rPr lang="en-US" dirty="0">
                <a:solidFill>
                  <a:srgbClr val="FF0000"/>
                </a:solidFill>
              </a:rPr>
              <a:t>Nema</a:t>
            </a:r>
            <a:r>
              <a:rPr lang="en-US" dirty="0"/>
              <a:t>tode 			</a:t>
            </a:r>
            <a:r>
              <a:rPr lang="en-US" dirty="0" err="1"/>
              <a:t>Diplo</a:t>
            </a:r>
            <a:r>
              <a:rPr lang="en-US" dirty="0" err="1">
                <a:solidFill>
                  <a:srgbClr val="FF0000"/>
                </a:solidFill>
              </a:rPr>
              <a:t>poda</a:t>
            </a:r>
            <a:endParaRPr lang="en-US" dirty="0">
              <a:solidFill>
                <a:srgbClr val="FF0000"/>
              </a:solidFill>
            </a:endParaRPr>
          </a:p>
          <a:p>
            <a:pPr marL="0" indent="0">
              <a:buNone/>
            </a:pPr>
            <a:r>
              <a:rPr lang="en-US" dirty="0">
                <a:solidFill>
                  <a:srgbClr val="FF0000"/>
                </a:solidFill>
              </a:rPr>
              <a:t>				</a:t>
            </a:r>
            <a:r>
              <a:rPr lang="en-US" dirty="0" err="1"/>
              <a:t>Cheli</a:t>
            </a:r>
            <a:r>
              <a:rPr lang="en-US" dirty="0" err="1">
                <a:solidFill>
                  <a:srgbClr val="FF0000"/>
                </a:solidFill>
              </a:rPr>
              <a:t>ped</a:t>
            </a:r>
            <a:endParaRPr lang="en-US" dirty="0">
              <a:solidFill>
                <a:srgbClr val="FF0000"/>
              </a:solidFill>
            </a:endParaRPr>
          </a:p>
        </p:txBody>
      </p:sp>
    </p:spTree>
    <p:extLst>
      <p:ext uri="{BB962C8B-B14F-4D97-AF65-F5344CB8AC3E}">
        <p14:creationId xmlns:p14="http://schemas.microsoft.com/office/powerpoint/2010/main" val="43062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Example: </a:t>
            </a:r>
            <a:r>
              <a:rPr lang="en-US" dirty="0">
                <a:solidFill>
                  <a:srgbClr val="FF0000"/>
                </a:solidFill>
              </a:rPr>
              <a:t>Bio</a:t>
            </a:r>
            <a:r>
              <a:rPr lang="en-US" dirty="0">
                <a:solidFill>
                  <a:srgbClr val="7030A0"/>
                </a:solidFill>
              </a:rPr>
              <a:t>logy</a:t>
            </a:r>
          </a:p>
          <a:p>
            <a:pPr marL="0" indent="0">
              <a:buNone/>
            </a:pPr>
            <a:endParaRPr lang="en-US" dirty="0">
              <a:solidFill>
                <a:srgbClr val="7030A0"/>
              </a:solidFill>
            </a:endParaRPr>
          </a:p>
          <a:p>
            <a:pPr marL="0" indent="0">
              <a:buNone/>
            </a:pPr>
            <a:r>
              <a:rPr lang="en-US" dirty="0">
                <a:solidFill>
                  <a:srgbClr val="FF0000"/>
                </a:solidFill>
              </a:rPr>
              <a:t>Bio </a:t>
            </a:r>
            <a:r>
              <a:rPr lang="en-US" dirty="0"/>
              <a:t>and </a:t>
            </a:r>
            <a:r>
              <a:rPr lang="en-US" dirty="0">
                <a:solidFill>
                  <a:srgbClr val="7030A0"/>
                </a:solidFill>
              </a:rPr>
              <a:t>logy </a:t>
            </a:r>
            <a:r>
              <a:rPr lang="en-US" dirty="0"/>
              <a:t>come from the Greek words ‘bios’ meaning life, and ‘logos’ meaning study. Biology is therefore the study of life.  </a:t>
            </a:r>
            <a:endParaRPr lang="en-US" dirty="0">
              <a:solidFill>
                <a:srgbClr val="FF0000"/>
              </a:solidFill>
            </a:endParaRPr>
          </a:p>
          <a:p>
            <a:pPr marL="0" indent="0">
              <a:buNone/>
            </a:pPr>
            <a:endParaRPr lang="en-US" dirty="0">
              <a:solidFill>
                <a:srgbClr val="7030A0"/>
              </a:solidFill>
            </a:endParaRPr>
          </a:p>
        </p:txBody>
      </p:sp>
    </p:spTree>
    <p:extLst>
      <p:ext uri="{BB962C8B-B14F-4D97-AF65-F5344CB8AC3E}">
        <p14:creationId xmlns:p14="http://schemas.microsoft.com/office/powerpoint/2010/main" val="362683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79828" y="88128"/>
            <a:ext cx="7625918" cy="1250611"/>
          </a:xfrm>
        </p:spPr>
        <p:txBody>
          <a:bodyPr>
            <a:noAutofit/>
          </a:bodyPr>
          <a:lstStyle/>
          <a:p>
            <a:r>
              <a:rPr lang="en-US" sz="5000" b="1" dirty="0">
                <a:solidFill>
                  <a:srgbClr val="0070C0"/>
                </a:solidFill>
              </a:rPr>
              <a:t>Which of these is an </a:t>
            </a:r>
            <a:r>
              <a:rPr lang="en-US" sz="5000" b="1" dirty="0">
                <a:solidFill>
                  <a:srgbClr val="FF0000"/>
                </a:solidFill>
              </a:rPr>
              <a:t>annel</a:t>
            </a:r>
            <a:r>
              <a:rPr lang="en-US" sz="5000" b="1" dirty="0">
                <a:solidFill>
                  <a:srgbClr val="0070C0"/>
                </a:solidFill>
              </a:rPr>
              <a:t>id?</a:t>
            </a:r>
          </a:p>
        </p:txBody>
      </p:sp>
      <p:grpSp>
        <p:nvGrpSpPr>
          <p:cNvPr id="8" name="Group 7">
            <a:extLst>
              <a:ext uri="{FF2B5EF4-FFF2-40B4-BE49-F238E27FC236}">
                <a16:creationId xmlns:a16="http://schemas.microsoft.com/office/drawing/2014/main" id="{1D9E3C23-228E-AAFC-8D62-7FCF57281513}"/>
              </a:ext>
            </a:extLst>
          </p:cNvPr>
          <p:cNvGrpSpPr/>
          <p:nvPr/>
        </p:nvGrpSpPr>
        <p:grpSpPr>
          <a:xfrm>
            <a:off x="614053" y="830499"/>
            <a:ext cx="11193975" cy="5730113"/>
            <a:chOff x="614053" y="830499"/>
            <a:chExt cx="11193975" cy="5730113"/>
          </a:xfrm>
        </p:grpSpPr>
        <p:grpSp>
          <p:nvGrpSpPr>
            <p:cNvPr id="4" name="Group 3">
              <a:extLst>
                <a:ext uri="{FF2B5EF4-FFF2-40B4-BE49-F238E27FC236}">
                  <a16:creationId xmlns:a16="http://schemas.microsoft.com/office/drawing/2014/main" id="{4D5443C4-0697-619F-A1E7-EC13206BD3FA}"/>
                </a:ext>
              </a:extLst>
            </p:cNvPr>
            <p:cNvGrpSpPr/>
            <p:nvPr/>
          </p:nvGrpSpPr>
          <p:grpSpPr>
            <a:xfrm>
              <a:off x="1147312" y="830499"/>
              <a:ext cx="10660716" cy="5730113"/>
              <a:chOff x="1147312" y="830499"/>
              <a:chExt cx="10660716" cy="5730113"/>
            </a:xfrm>
          </p:grpSpPr>
          <p:pic>
            <p:nvPicPr>
              <p:cNvPr id="10" name="Picture 4" descr="Do Slugs Bite? How Dangerous Are They? - Animal Hy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746" y="830499"/>
                <a:ext cx="4002282" cy="24920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nnelida – The Annelids! – The Biology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312" y="3602038"/>
                <a:ext cx="3975103" cy="28923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riggling Pinworms Among Children – The Broader Knowl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572" y="3774325"/>
                <a:ext cx="3510721" cy="278628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4" descr="Why do fish feel slimy and lose scales when you touch them? - BBC Science  Focus Magazine">
              <a:extLst>
                <a:ext uri="{FF2B5EF4-FFF2-40B4-BE49-F238E27FC236}">
                  <a16:creationId xmlns:a16="http://schemas.microsoft.com/office/drawing/2014/main" id="{346D08E6-603C-66C5-804F-6A5DB1B6A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53" y="1064537"/>
              <a:ext cx="5266670" cy="22411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2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grpSp>
        <p:nvGrpSpPr>
          <p:cNvPr id="4" name="Group 3">
            <a:extLst>
              <a:ext uri="{FF2B5EF4-FFF2-40B4-BE49-F238E27FC236}">
                <a16:creationId xmlns:a16="http://schemas.microsoft.com/office/drawing/2014/main" id="{DD4BCFD5-34AD-3F71-7FFE-1645DA3C1097}"/>
              </a:ext>
            </a:extLst>
          </p:cNvPr>
          <p:cNvGrpSpPr/>
          <p:nvPr/>
        </p:nvGrpSpPr>
        <p:grpSpPr>
          <a:xfrm>
            <a:off x="416632" y="498285"/>
            <a:ext cx="10827612" cy="6062327"/>
            <a:chOff x="416632" y="498285"/>
            <a:chExt cx="10827612" cy="6062327"/>
          </a:xfrm>
        </p:grpSpPr>
        <p:pic>
          <p:nvPicPr>
            <p:cNvPr id="12" name="Picture 8" descr="Wriggling Pinworms Among Children – The Broader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572" y="3774325"/>
              <a:ext cx="3510721" cy="27862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smos bipinnatu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851" y="950716"/>
              <a:ext cx="3139716" cy="23338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yfish | Alimentar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32" y="3984103"/>
              <a:ext cx="5279067" cy="21105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nnelida – The Annelids! – The Biology Class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141" y="498285"/>
              <a:ext cx="3975103" cy="28923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2243970" y="104219"/>
            <a:ext cx="8227325" cy="1250611"/>
          </a:xfrm>
        </p:spPr>
        <p:txBody>
          <a:bodyPr>
            <a:noAutofit/>
          </a:bodyPr>
          <a:lstStyle/>
          <a:p>
            <a:r>
              <a:rPr lang="en-US" sz="5000" b="1" dirty="0">
                <a:solidFill>
                  <a:srgbClr val="0070C0"/>
                </a:solidFill>
              </a:rPr>
              <a:t>Which of these is a </a:t>
            </a:r>
            <a:r>
              <a:rPr lang="en-US" sz="5000" b="1" dirty="0">
                <a:solidFill>
                  <a:srgbClr val="FF0000"/>
                </a:solidFill>
              </a:rPr>
              <a:t>nema</a:t>
            </a:r>
            <a:r>
              <a:rPr lang="en-US" sz="5000" b="1" dirty="0">
                <a:solidFill>
                  <a:srgbClr val="0070C0"/>
                </a:solidFill>
              </a:rPr>
              <a:t>t</a:t>
            </a:r>
            <a:r>
              <a:rPr lang="en-US" sz="5000" b="1" dirty="0">
                <a:solidFill>
                  <a:srgbClr val="7030A0"/>
                </a:solidFill>
              </a:rPr>
              <a:t>ode</a:t>
            </a:r>
            <a:r>
              <a:rPr lang="en-US" sz="5000" b="1" dirty="0">
                <a:solidFill>
                  <a:srgbClr val="0070C0"/>
                </a:solidFill>
              </a:rPr>
              <a:t>?</a:t>
            </a:r>
          </a:p>
        </p:txBody>
      </p:sp>
    </p:spTree>
    <p:extLst>
      <p:ext uri="{BB962C8B-B14F-4D97-AF65-F5344CB8AC3E}">
        <p14:creationId xmlns:p14="http://schemas.microsoft.com/office/powerpoint/2010/main" val="14134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23723" y="135193"/>
            <a:ext cx="11830152" cy="886888"/>
          </a:xfrm>
        </p:spPr>
        <p:txBody>
          <a:bodyPr>
            <a:noAutofit/>
          </a:bodyPr>
          <a:lstStyle/>
          <a:p>
            <a:pPr algn="ctr"/>
            <a:r>
              <a:rPr lang="en-US" sz="4500" b="1" dirty="0">
                <a:solidFill>
                  <a:srgbClr val="0070C0"/>
                </a:solidFill>
              </a:rPr>
              <a:t>Which of these is an example of Phylum </a:t>
            </a:r>
            <a:r>
              <a:rPr lang="en-US" sz="4500" b="1" dirty="0">
                <a:solidFill>
                  <a:srgbClr val="FF0000"/>
                </a:solidFill>
              </a:rPr>
              <a:t>Mollus</a:t>
            </a:r>
            <a:r>
              <a:rPr lang="en-US" sz="4500" b="1" dirty="0">
                <a:solidFill>
                  <a:srgbClr val="0070C0"/>
                </a:solidFill>
              </a:rPr>
              <a:t>ca?</a:t>
            </a:r>
          </a:p>
        </p:txBody>
      </p:sp>
      <p:grpSp>
        <p:nvGrpSpPr>
          <p:cNvPr id="11" name="Group 10">
            <a:extLst>
              <a:ext uri="{FF2B5EF4-FFF2-40B4-BE49-F238E27FC236}">
                <a16:creationId xmlns:a16="http://schemas.microsoft.com/office/drawing/2014/main" id="{38544AC7-D2E5-5DC9-C78F-930A145D9DC3}"/>
              </a:ext>
            </a:extLst>
          </p:cNvPr>
          <p:cNvGrpSpPr/>
          <p:nvPr/>
        </p:nvGrpSpPr>
        <p:grpSpPr>
          <a:xfrm>
            <a:off x="905888" y="846500"/>
            <a:ext cx="10514059" cy="5894664"/>
            <a:chOff x="905888" y="846500"/>
            <a:chExt cx="10514059" cy="5894664"/>
          </a:xfrm>
        </p:grpSpPr>
        <p:grpSp>
          <p:nvGrpSpPr>
            <p:cNvPr id="4" name="Group 3"/>
            <p:cNvGrpSpPr/>
            <p:nvPr/>
          </p:nvGrpSpPr>
          <p:grpSpPr>
            <a:xfrm>
              <a:off x="1083528" y="846500"/>
              <a:ext cx="10336419" cy="2510846"/>
              <a:chOff x="1083528" y="846500"/>
              <a:chExt cx="10336419" cy="2510846"/>
            </a:xfrm>
          </p:grpSpPr>
          <p:pic>
            <p:nvPicPr>
              <p:cNvPr id="9" name="Picture 2" descr="Insects - Q-files - The Online Library of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528" y="1226799"/>
                <a:ext cx="4038887" cy="2130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o Slugs Bite? How Dangerous Are They? - Animal H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7665" y="846500"/>
                <a:ext cx="4002282" cy="249204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12 Surprising Facts About Starfish">
              <a:extLst>
                <a:ext uri="{FF2B5EF4-FFF2-40B4-BE49-F238E27FC236}">
                  <a16:creationId xmlns:a16="http://schemas.microsoft.com/office/drawing/2014/main" id="{2673EDAB-A6D0-3AEC-56E6-F40A39F9E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88" y="3625384"/>
              <a:ext cx="4159726" cy="3115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smos bipinnatus - Wikipedia">
              <a:extLst>
                <a:ext uri="{FF2B5EF4-FFF2-40B4-BE49-F238E27FC236}">
                  <a16:creationId xmlns:a16="http://schemas.microsoft.com/office/drawing/2014/main" id="{BC647964-645D-505D-7BC1-4CB1AF4891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496" y="3625384"/>
              <a:ext cx="4151303" cy="30858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85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85649" y="200101"/>
            <a:ext cx="12077801" cy="1250611"/>
          </a:xfrm>
        </p:spPr>
        <p:txBody>
          <a:bodyPr>
            <a:noAutofit/>
          </a:bodyPr>
          <a:lstStyle/>
          <a:p>
            <a:pPr algn="ctr"/>
            <a:r>
              <a:rPr lang="en-US" sz="4000" b="1" dirty="0">
                <a:solidFill>
                  <a:srgbClr val="0070C0"/>
                </a:solidFill>
              </a:rPr>
              <a:t>Which of these is an example of Phylum </a:t>
            </a:r>
            <a:r>
              <a:rPr lang="en-US" sz="4000" b="1" dirty="0">
                <a:solidFill>
                  <a:srgbClr val="FF0000"/>
                </a:solidFill>
              </a:rPr>
              <a:t>Echino</a:t>
            </a:r>
            <a:r>
              <a:rPr lang="en-US" sz="4000" b="1" dirty="0">
                <a:solidFill>
                  <a:srgbClr val="7030A0"/>
                </a:solidFill>
              </a:rPr>
              <a:t>derm</a:t>
            </a:r>
            <a:r>
              <a:rPr lang="en-US" sz="4000" b="1" dirty="0">
                <a:solidFill>
                  <a:srgbClr val="0070C0"/>
                </a:solidFill>
              </a:rPr>
              <a:t>ata?</a:t>
            </a:r>
          </a:p>
        </p:txBody>
      </p:sp>
      <p:grpSp>
        <p:nvGrpSpPr>
          <p:cNvPr id="4" name="Group 3">
            <a:extLst>
              <a:ext uri="{FF2B5EF4-FFF2-40B4-BE49-F238E27FC236}">
                <a16:creationId xmlns:a16="http://schemas.microsoft.com/office/drawing/2014/main" id="{C7CA7053-63D0-FEE9-B029-670511E679ED}"/>
              </a:ext>
            </a:extLst>
          </p:cNvPr>
          <p:cNvGrpSpPr/>
          <p:nvPr/>
        </p:nvGrpSpPr>
        <p:grpSpPr>
          <a:xfrm>
            <a:off x="638866" y="1026278"/>
            <a:ext cx="11432264" cy="5687377"/>
            <a:chOff x="638866" y="1026278"/>
            <a:chExt cx="11432264" cy="5687377"/>
          </a:xfrm>
        </p:grpSpPr>
        <p:pic>
          <p:nvPicPr>
            <p:cNvPr id="12" name="Picture 4" descr="Why do fish feel slimy and lose scales when you touch them? - BBC Science  Focus Magazine">
              <a:extLst>
                <a:ext uri="{FF2B5EF4-FFF2-40B4-BE49-F238E27FC236}">
                  <a16:creationId xmlns:a16="http://schemas.microsoft.com/office/drawing/2014/main" id="{FAD29B7B-4DA8-07F7-9E60-A2E92A892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460" y="1026278"/>
              <a:ext cx="5266670" cy="2241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sects - Q-files - The Online Library of Knowl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28" y="1226799"/>
              <a:ext cx="4038887" cy="21305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Sea Urchin - vic high">
              <a:extLst>
                <a:ext uri="{FF2B5EF4-FFF2-40B4-BE49-F238E27FC236}">
                  <a16:creationId xmlns:a16="http://schemas.microsoft.com/office/drawing/2014/main" id="{F31E97FE-E5FB-3508-28AF-9FC8541BF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66" y="3667547"/>
              <a:ext cx="4904178" cy="2990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riggling Pinworms Among Children – The Broader Knowledge">
              <a:extLst>
                <a:ext uri="{FF2B5EF4-FFF2-40B4-BE49-F238E27FC236}">
                  <a16:creationId xmlns:a16="http://schemas.microsoft.com/office/drawing/2014/main" id="{A2408EBE-A835-60B7-3748-B98949B95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547" y="3667547"/>
              <a:ext cx="3838096" cy="3046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06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79828" y="88128"/>
            <a:ext cx="12128158" cy="1250611"/>
          </a:xfrm>
        </p:spPr>
        <p:txBody>
          <a:bodyPr>
            <a:noAutofit/>
          </a:bodyPr>
          <a:lstStyle/>
          <a:p>
            <a:r>
              <a:rPr lang="en-US" sz="4500" b="1" dirty="0">
                <a:solidFill>
                  <a:srgbClr val="0070C0"/>
                </a:solidFill>
              </a:rPr>
              <a:t>Which of these is an example of class </a:t>
            </a:r>
            <a:r>
              <a:rPr lang="en-US" sz="4500" b="1" dirty="0">
                <a:solidFill>
                  <a:srgbClr val="FF0000"/>
                </a:solidFill>
              </a:rPr>
              <a:t>Aster</a:t>
            </a:r>
            <a:r>
              <a:rPr lang="en-US" sz="4500" b="1" dirty="0">
                <a:solidFill>
                  <a:srgbClr val="7030A0"/>
                </a:solidFill>
              </a:rPr>
              <a:t>oid</a:t>
            </a:r>
            <a:r>
              <a:rPr lang="en-US" sz="4500" b="1" dirty="0">
                <a:solidFill>
                  <a:srgbClr val="0070C0"/>
                </a:solidFill>
              </a:rPr>
              <a:t>ea?</a:t>
            </a:r>
          </a:p>
        </p:txBody>
      </p:sp>
      <p:sp>
        <p:nvSpPr>
          <p:cNvPr id="12" name="Content Placeholder 11">
            <a:extLst>
              <a:ext uri="{FF2B5EF4-FFF2-40B4-BE49-F238E27FC236}">
                <a16:creationId xmlns:a16="http://schemas.microsoft.com/office/drawing/2014/main" id="{C5C14B30-8965-F527-8946-1AAF5FDB51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3418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1" y="3462291"/>
            <a:ext cx="12191999" cy="0"/>
          </a:xfrm>
          <a:prstGeom prst="line">
            <a:avLst/>
          </a:prstGeom>
          <a:ln w="76200"/>
        </p:spPr>
        <p:style>
          <a:lnRef idx="3">
            <a:schemeClr val="dk1"/>
          </a:lnRef>
          <a:fillRef idx="0">
            <a:schemeClr val="dk1"/>
          </a:fillRef>
          <a:effectRef idx="2">
            <a:schemeClr val="dk1"/>
          </a:effectRef>
          <a:fontRef idx="minor">
            <a:schemeClr val="tx1"/>
          </a:fontRef>
        </p:style>
      </p:cxnSp>
      <p:pic>
        <p:nvPicPr>
          <p:cNvPr id="9" name="Picture 2" descr="Insects - Q-files - The Online Library of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57" y="939337"/>
            <a:ext cx="4038887" cy="2130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o Slugs Bite? How Dangerous Are They? - Animal H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118" y="853902"/>
            <a:ext cx="3935144" cy="2450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nnelida – The Annelids! – The Biology Class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26" y="3620439"/>
            <a:ext cx="3975103" cy="2892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828" y="88128"/>
            <a:ext cx="12128158" cy="1250611"/>
          </a:xfrm>
        </p:spPr>
        <p:txBody>
          <a:bodyPr>
            <a:noAutofit/>
          </a:bodyPr>
          <a:lstStyle/>
          <a:p>
            <a:r>
              <a:rPr lang="en-US" sz="4500" b="1" dirty="0">
                <a:solidFill>
                  <a:srgbClr val="0070C0"/>
                </a:solidFill>
              </a:rPr>
              <a:t>Which of these is an example of class </a:t>
            </a:r>
            <a:r>
              <a:rPr lang="en-US" sz="4500" b="1" dirty="0">
                <a:solidFill>
                  <a:srgbClr val="FF0000"/>
                </a:solidFill>
              </a:rPr>
              <a:t>Aster</a:t>
            </a:r>
            <a:r>
              <a:rPr lang="en-US" sz="4500" b="1" dirty="0">
                <a:solidFill>
                  <a:srgbClr val="7030A0"/>
                </a:solidFill>
              </a:rPr>
              <a:t>oid</a:t>
            </a:r>
            <a:r>
              <a:rPr lang="en-US" sz="4500" b="1" dirty="0">
                <a:solidFill>
                  <a:srgbClr val="0070C0"/>
                </a:solidFill>
              </a:rPr>
              <a:t>ea?</a:t>
            </a:r>
          </a:p>
        </p:txBody>
      </p:sp>
      <p:pic>
        <p:nvPicPr>
          <p:cNvPr id="1026" name="Picture 2" descr="12 Surprising Facts About Starfish">
            <a:extLst>
              <a:ext uri="{FF2B5EF4-FFF2-40B4-BE49-F238E27FC236}">
                <a16:creationId xmlns:a16="http://schemas.microsoft.com/office/drawing/2014/main" id="{5120D928-D28C-0674-F78B-BA3A3484C40D}"/>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913843" y="3784674"/>
            <a:ext cx="3934594" cy="294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7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9195" y="2094490"/>
            <a:ext cx="10515600" cy="4351338"/>
          </a:xfrm>
        </p:spPr>
        <p:txBody>
          <a:bodyPr/>
          <a:lstStyle/>
          <a:p>
            <a:endParaRPr lang="en-US" dirty="0"/>
          </a:p>
        </p:txBody>
      </p:sp>
      <p:cxnSp>
        <p:nvCxnSpPr>
          <p:cNvPr id="5" name="Straight Connector 4"/>
          <p:cNvCxnSpPr/>
          <p:nvPr/>
        </p:nvCxnSpPr>
        <p:spPr>
          <a:xfrm>
            <a:off x="6114799" y="1615736"/>
            <a:ext cx="28549" cy="5308847"/>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647161" y="239050"/>
            <a:ext cx="9939667" cy="1250611"/>
          </a:xfrm>
        </p:spPr>
        <p:txBody>
          <a:bodyPr>
            <a:noAutofit/>
          </a:bodyPr>
          <a:lstStyle/>
          <a:p>
            <a:r>
              <a:rPr lang="en-US" sz="5000" b="1" dirty="0">
                <a:solidFill>
                  <a:srgbClr val="0070C0"/>
                </a:solidFill>
              </a:rPr>
              <a:t>Which of these is a </a:t>
            </a:r>
            <a:r>
              <a:rPr lang="en-US" sz="5000" b="1" dirty="0">
                <a:solidFill>
                  <a:srgbClr val="FF0000"/>
                </a:solidFill>
              </a:rPr>
              <a:t>coni</a:t>
            </a:r>
            <a:r>
              <a:rPr lang="en-US" sz="5000" b="1" dirty="0">
                <a:solidFill>
                  <a:srgbClr val="7030A0"/>
                </a:solidFill>
              </a:rPr>
              <a:t>fer</a:t>
            </a:r>
            <a:r>
              <a:rPr lang="en-US" sz="5000" b="1" dirty="0">
                <a:solidFill>
                  <a:srgbClr val="0070C0"/>
                </a:solidFill>
              </a:rPr>
              <a:t>ous tree? Which is a </a:t>
            </a:r>
            <a:r>
              <a:rPr lang="en-US" sz="5000" b="1" dirty="0">
                <a:solidFill>
                  <a:srgbClr val="FF0000"/>
                </a:solidFill>
              </a:rPr>
              <a:t>decid</a:t>
            </a:r>
            <a:r>
              <a:rPr lang="en-US" sz="5000" b="1" dirty="0">
                <a:solidFill>
                  <a:srgbClr val="0070C0"/>
                </a:solidFill>
              </a:rPr>
              <a:t>uous tree?</a:t>
            </a:r>
          </a:p>
        </p:txBody>
      </p:sp>
      <p:grpSp>
        <p:nvGrpSpPr>
          <p:cNvPr id="4" name="Group 3"/>
          <p:cNvGrpSpPr/>
          <p:nvPr/>
        </p:nvGrpSpPr>
        <p:grpSpPr>
          <a:xfrm>
            <a:off x="681208" y="1615736"/>
            <a:ext cx="11376546" cy="4271588"/>
            <a:chOff x="681208" y="1615736"/>
            <a:chExt cx="11376546" cy="4271588"/>
          </a:xfrm>
        </p:grpSpPr>
        <p:pic>
          <p:nvPicPr>
            <p:cNvPr id="10242" name="Picture 2" descr="fall tree Leaves falling off tree transparent library rr collections gif |  Autumn trees, Family tree painting, Christmas tree pai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08" y="1615736"/>
              <a:ext cx="3712855" cy="394284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qph.fs.quoracdn.net/main-qimg-51525f1e4791c933b2152f957882c12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632" y="1729038"/>
              <a:ext cx="5700122" cy="41582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43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9552</TotalTime>
  <Words>369</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Building Science Vocabulary</vt:lpstr>
      <vt:lpstr>PowerPoint Presentation</vt:lpstr>
      <vt:lpstr>Which of these is an annelid?</vt:lpstr>
      <vt:lpstr>Which of these is a nematode?</vt:lpstr>
      <vt:lpstr>Which of these is an example of Phylum Mollusca?</vt:lpstr>
      <vt:lpstr>Which of these is an example of Phylum Echinodermata?</vt:lpstr>
      <vt:lpstr>Which of these is an example of class Asteroidea?</vt:lpstr>
      <vt:lpstr>Which of these is an example of class Asteroidea?</vt:lpstr>
      <vt:lpstr>Which of these is a coniferous tree? Which is a deciduous tree?</vt:lpstr>
      <vt:lpstr>Which of these is showing symbiosis?</vt:lpstr>
      <vt:lpstr>Which of these is carnivore? A herbivore? An omnivore? A detritivore?</vt:lpstr>
      <vt:lpstr>Which of these belongs to the Phylum Platyhelminthes?</vt:lpstr>
      <vt:lpstr>Which letter (A or B) represents the cnidocyte? The nematocyst? (This is the same structure, before and after firing)</vt:lpstr>
      <vt:lpstr>Which of these is an arthropod?</vt:lpstr>
      <vt:lpstr>Which patient is suffering from gastritis?</vt:lpstr>
      <vt:lpstr>What type of ‘itis’ is this patient suffering from?</vt:lpstr>
      <vt:lpstr>Which of these is a phagocyte that is doing phagocytosis?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Science Vocabulary</dc:title>
  <dc:creator>Wes Schmitt</dc:creator>
  <cp:lastModifiedBy>Wes Schmitt</cp:lastModifiedBy>
  <cp:revision>24</cp:revision>
  <dcterms:created xsi:type="dcterms:W3CDTF">2021-04-19T20:01:41Z</dcterms:created>
  <dcterms:modified xsi:type="dcterms:W3CDTF">2024-02-03T00:42:52Z</dcterms:modified>
</cp:coreProperties>
</file>