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533" autoAdjust="0"/>
  </p:normalViewPr>
  <p:slideViewPr>
    <p:cSldViewPr>
      <p:cViewPr varScale="1">
        <p:scale>
          <a:sx n="64" d="100"/>
          <a:sy n="64" d="100"/>
        </p:scale>
        <p:origin x="84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B686D0-EF3F-4302-928E-28F139E37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E1CCA7-9AA7-46FC-8829-8808A21BD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85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D5502F-9290-43BA-94E2-03B88A04391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IfsHPpkSP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io1152.nicerweb.com/med/Vid/Campbell7e/HydraBudding-V.swf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Biology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Kingdom </a:t>
            </a:r>
            <a:r>
              <a:rPr lang="en-CA" dirty="0" err="1" smtClean="0"/>
              <a:t>Animalia</a:t>
            </a:r>
            <a:endParaRPr lang="en-CA" dirty="0" smtClean="0"/>
          </a:p>
          <a:p>
            <a:r>
              <a:rPr lang="en-CA" dirty="0" err="1" smtClean="0"/>
              <a:t>Cnidaria</a:t>
            </a:r>
            <a:endParaRPr lang="en-CA" dirty="0" smtClean="0"/>
          </a:p>
          <a:p>
            <a:r>
              <a:rPr lang="en-CA" dirty="0" smtClean="0"/>
              <a:t>The Stingers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Coral Body Plan: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1905000"/>
            <a:ext cx="8534400" cy="3914775"/>
            <a:chOff x="228600" y="1905000"/>
            <a:chExt cx="8534400" cy="3914775"/>
          </a:xfrm>
        </p:grpSpPr>
        <p:pic>
          <p:nvPicPr>
            <p:cNvPr id="41989" name="Picture 5" descr="artcycle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066925"/>
              <a:ext cx="36576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1" name="Picture 7" descr="anemo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45529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71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/>
              <a:t>Phylum </a:t>
            </a:r>
            <a:r>
              <a:rPr lang="en-US" altLang="en-US" u="sng" dirty="0" err="1"/>
              <a:t>Cnidaria</a:t>
            </a:r>
            <a:endParaRPr lang="en-US" altLang="en-US" u="sng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Class </a:t>
            </a:r>
            <a:r>
              <a:rPr lang="en-US" altLang="en-US" b="1" u="sng" dirty="0" err="1"/>
              <a:t>Scyphozoa</a:t>
            </a:r>
            <a:endParaRPr lang="en-US" altLang="en-US" b="1" u="sng" dirty="0"/>
          </a:p>
          <a:p>
            <a:r>
              <a:rPr lang="en-US" altLang="en-US" dirty="0"/>
              <a:t>Medusa stage is dominant</a:t>
            </a:r>
          </a:p>
          <a:p>
            <a:r>
              <a:rPr lang="en-US" altLang="en-US" dirty="0"/>
              <a:t>Includes the jellies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498850" cy="5105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7" name="Picture 5" descr="jellyfish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553450" cy="68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Hank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Cnidaria</a:t>
            </a:r>
            <a:r>
              <a:rPr lang="en-US" dirty="0"/>
              <a:t> Objectives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Advances over sponges</a:t>
            </a:r>
          </a:p>
          <a:p>
            <a:r>
              <a:rPr lang="en-US" dirty="0"/>
              <a:t>General body plan of medusa and polyp</a:t>
            </a:r>
          </a:p>
          <a:p>
            <a:r>
              <a:rPr lang="en-US" dirty="0"/>
              <a:t>General life cycle</a:t>
            </a:r>
          </a:p>
          <a:p>
            <a:r>
              <a:rPr lang="en-US" dirty="0"/>
              <a:t>Dominant stages in 3 classes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/>
              <a:t>Phylum </a:t>
            </a:r>
            <a:r>
              <a:rPr lang="en-US" altLang="en-US" u="sng" dirty="0" err="1"/>
              <a:t>Cnidaria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6019800" cy="43640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Characteristics and Advances:</a:t>
            </a:r>
            <a:endParaRPr lang="en-US" altLang="en-US" dirty="0"/>
          </a:p>
          <a:p>
            <a:r>
              <a:rPr lang="en-US" altLang="en-US" dirty="0"/>
              <a:t>1. Have true tissues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>
                <a:sym typeface="Wingdings" pitchFamily="2" charset="2"/>
              </a:rPr>
              <a:t>	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Diploblastic! </a:t>
            </a:r>
            <a:endParaRPr lang="en-US" altLang="en-US" dirty="0"/>
          </a:p>
          <a:p>
            <a:r>
              <a:rPr lang="en-US" altLang="en-US" dirty="0"/>
              <a:t>2. Radial </a:t>
            </a:r>
            <a:r>
              <a:rPr lang="en-US" altLang="en-US" dirty="0" smtClean="0"/>
              <a:t>Symmetry</a:t>
            </a:r>
            <a:endParaRPr lang="en-US" altLang="en-US" dirty="0"/>
          </a:p>
          <a:p>
            <a:r>
              <a:rPr lang="en-US" altLang="en-US" dirty="0"/>
              <a:t>3</a:t>
            </a:r>
            <a:r>
              <a:rPr lang="en-US" altLang="en-US" dirty="0" smtClean="0"/>
              <a:t>. </a:t>
            </a:r>
            <a:r>
              <a:rPr lang="en-US" altLang="en-US" dirty="0"/>
              <a:t>Have a nerve net nervous system (</a:t>
            </a:r>
            <a:r>
              <a:rPr lang="en-US" altLang="en-US" dirty="0" err="1" smtClean="0"/>
              <a:t>statocysts</a:t>
            </a:r>
            <a:r>
              <a:rPr lang="en-US" altLang="en-US" dirty="0" smtClean="0"/>
              <a:t> – balance receptor </a:t>
            </a:r>
            <a:r>
              <a:rPr lang="en-US" altLang="en-US" dirty="0"/>
              <a:t>and </a:t>
            </a:r>
            <a:r>
              <a:rPr lang="en-US" altLang="en-US" dirty="0" err="1" smtClean="0"/>
              <a:t>ocelli</a:t>
            </a:r>
            <a:r>
              <a:rPr lang="en-US" altLang="en-US" dirty="0" smtClean="0"/>
              <a:t> – simple eye)</a:t>
            </a:r>
            <a:endParaRPr lang="en-US" altLang="en-US" dirty="0"/>
          </a:p>
          <a:p>
            <a:r>
              <a:rPr lang="en-US" altLang="en-US" dirty="0"/>
              <a:t>4</a:t>
            </a:r>
            <a:r>
              <a:rPr lang="en-US" altLang="en-US" dirty="0" smtClean="0"/>
              <a:t>. </a:t>
            </a:r>
            <a:r>
              <a:rPr lang="en-US" altLang="en-US" dirty="0"/>
              <a:t>Incomplete digestive system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84740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Polyorchi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18774"/>
            <a:ext cx="1714500" cy="31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u="sng" dirty="0"/>
              <a:t>Phylum </a:t>
            </a:r>
            <a:r>
              <a:rPr lang="en-US" altLang="en-US" u="sng" dirty="0" err="1"/>
              <a:t>Cnidaria</a:t>
            </a:r>
            <a:endParaRPr lang="en-US" altLang="en-US" u="sng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97038"/>
            <a:ext cx="4495800" cy="444023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dirty="0"/>
              <a:t>5</a:t>
            </a:r>
            <a:r>
              <a:rPr lang="en-US" altLang="en-US" dirty="0" smtClean="0"/>
              <a:t>. </a:t>
            </a:r>
            <a:r>
              <a:rPr lang="en-US" altLang="en-US" dirty="0"/>
              <a:t>Show  “Alternation of Generations” with a polyp and medusa stage</a:t>
            </a:r>
          </a:p>
          <a:p>
            <a:pPr>
              <a:buFontTx/>
              <a:buNone/>
            </a:pPr>
            <a:r>
              <a:rPr lang="en-US" altLang="en-US" dirty="0"/>
              <a:t>6</a:t>
            </a:r>
            <a:r>
              <a:rPr lang="en-US" altLang="en-US" dirty="0" smtClean="0"/>
              <a:t>. </a:t>
            </a:r>
            <a:r>
              <a:rPr lang="en-US" altLang="en-US" dirty="0"/>
              <a:t>Contain </a:t>
            </a:r>
            <a:r>
              <a:rPr lang="en-US" altLang="en-US" dirty="0" err="1"/>
              <a:t>Cnidocytes</a:t>
            </a:r>
            <a:r>
              <a:rPr lang="en-US" altLang="en-US" dirty="0"/>
              <a:t> (nematocysts) </a:t>
            </a:r>
          </a:p>
          <a:p>
            <a:pPr>
              <a:buFontTx/>
              <a:buNone/>
            </a:pPr>
            <a:r>
              <a:rPr lang="en-US" altLang="en-US" dirty="0"/>
              <a:t>7</a:t>
            </a:r>
            <a:r>
              <a:rPr lang="en-US" altLang="en-US" dirty="0" smtClean="0"/>
              <a:t>. </a:t>
            </a:r>
            <a:r>
              <a:rPr lang="en-US" altLang="en-US" dirty="0"/>
              <a:t>Are all predators</a:t>
            </a:r>
          </a:p>
          <a:p>
            <a:pPr>
              <a:buFontTx/>
              <a:buNone/>
            </a:pPr>
            <a:r>
              <a:rPr lang="en-US" altLang="en-US" dirty="0"/>
              <a:t>8</a:t>
            </a:r>
            <a:r>
              <a:rPr lang="en-US" altLang="en-US" dirty="0" smtClean="0"/>
              <a:t>. </a:t>
            </a:r>
            <a:r>
              <a:rPr lang="en-US" altLang="en-US" dirty="0"/>
              <a:t>Reproduce asexually by budding and sexually by motile gametes</a:t>
            </a:r>
          </a:p>
          <a:p>
            <a:pPr>
              <a:buFontTx/>
              <a:buNone/>
            </a:pPr>
            <a:r>
              <a:rPr lang="en-US" altLang="en-US" dirty="0"/>
              <a:t>9</a:t>
            </a:r>
            <a:r>
              <a:rPr lang="en-US" altLang="en-US" dirty="0" smtClean="0"/>
              <a:t>. </a:t>
            </a:r>
            <a:r>
              <a:rPr lang="en-US" altLang="en-US" dirty="0"/>
              <a:t>Found in both fresh and salt water</a:t>
            </a:r>
          </a:p>
        </p:txBody>
      </p:sp>
      <p:pic>
        <p:nvPicPr>
          <p:cNvPr id="12294" name="Picture 6" descr="cnidari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35138"/>
            <a:ext cx="4876800" cy="42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228600"/>
            <a:ext cx="8229600" cy="1143000"/>
          </a:xfrm>
        </p:spPr>
        <p:txBody>
          <a:bodyPr/>
          <a:lstStyle/>
          <a:p>
            <a:r>
              <a:rPr lang="en-US" dirty="0"/>
              <a:t>General Cnidarian Life Cycle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5" descr="cnidaria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9" y="1447800"/>
            <a:ext cx="858896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 descr="medusapol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solidFill>
            <a:srgbClr val="FF0000"/>
          </a:solidFill>
          <a:extLst/>
        </p:spPr>
      </p:pic>
    </p:spTree>
    <p:extLst>
      <p:ext uri="{BB962C8B-B14F-4D97-AF65-F5344CB8AC3E}">
        <p14:creationId xmlns:p14="http://schemas.microsoft.com/office/powerpoint/2010/main" val="5462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/>
              <a:t>Phylum </a:t>
            </a:r>
            <a:r>
              <a:rPr lang="en-US" altLang="en-US" u="sng" dirty="0" err="1"/>
              <a:t>Cnidaria</a:t>
            </a:r>
            <a:endParaRPr lang="en-US" altLang="en-US" u="sng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Class Hydrozoa</a:t>
            </a:r>
          </a:p>
          <a:p>
            <a:r>
              <a:rPr lang="en-US" altLang="en-US" dirty="0"/>
              <a:t>Polyp stage is dominant</a:t>
            </a:r>
          </a:p>
          <a:p>
            <a:r>
              <a:rPr lang="en-US" altLang="en-US" dirty="0"/>
              <a:t>Medusa is used for species dispersal</a:t>
            </a:r>
          </a:p>
          <a:p>
            <a:r>
              <a:rPr lang="en-US" altLang="en-US" dirty="0"/>
              <a:t>Examples: </a:t>
            </a:r>
            <a:r>
              <a:rPr lang="en-US" altLang="en-US" i="1" u="sng" dirty="0">
                <a:hlinkClick r:id="rId2"/>
              </a:rPr>
              <a:t>Hydra sp.</a:t>
            </a:r>
            <a:r>
              <a:rPr lang="en-US" altLang="en-US" dirty="0">
                <a:hlinkClick r:id="rId2"/>
              </a:rPr>
              <a:t> </a:t>
            </a:r>
            <a:r>
              <a:rPr lang="en-US" altLang="en-US" dirty="0"/>
              <a:t>and </a:t>
            </a:r>
            <a:r>
              <a:rPr lang="en-US" altLang="en-US" i="1" u="sng" dirty="0" err="1"/>
              <a:t>Obelia</a:t>
            </a:r>
            <a:r>
              <a:rPr lang="en-US" altLang="en-US" i="1" u="sng" dirty="0"/>
              <a:t> sp</a:t>
            </a:r>
            <a:r>
              <a:rPr lang="en-US" altLang="en-US" dirty="0"/>
              <a:t>.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57400"/>
            <a:ext cx="4724400" cy="384492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8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33_08Obelia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629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Obelia</a:t>
            </a:r>
            <a:r>
              <a:rPr lang="en-US" dirty="0"/>
              <a:t> </a:t>
            </a:r>
            <a:r>
              <a:rPr lang="en-US" i="0" dirty="0"/>
              <a:t>Life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/>
              <a:t>Phylum </a:t>
            </a:r>
            <a:r>
              <a:rPr lang="en-US" altLang="en-US" u="sng" dirty="0" err="1"/>
              <a:t>Cnidaria</a:t>
            </a:r>
            <a:endParaRPr lang="en-US" altLang="en-US" u="sng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4876800" cy="43640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Class </a:t>
            </a:r>
            <a:r>
              <a:rPr lang="en-US" altLang="en-US" b="1" u="sng" dirty="0" err="1"/>
              <a:t>Anthozoa</a:t>
            </a:r>
            <a:endParaRPr lang="en-US" altLang="en-US" dirty="0"/>
          </a:p>
          <a:p>
            <a:r>
              <a:rPr lang="en-US" altLang="en-US" dirty="0"/>
              <a:t>Generally have polyp stage only</a:t>
            </a:r>
          </a:p>
          <a:p>
            <a:r>
              <a:rPr lang="en-US" altLang="en-US" dirty="0"/>
              <a:t>Include: anemones, corals and sea pens</a:t>
            </a:r>
            <a:endParaRPr lang="en-US" altLang="en-US" sz="28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9624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8225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981200" y="1524000"/>
            <a:ext cx="2001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Brain coral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505200" y="6019800"/>
            <a:ext cx="188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Sea Anemone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876800" y="4495800"/>
            <a:ext cx="1157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Sea Pen</a:t>
            </a:r>
          </a:p>
        </p:txBody>
      </p:sp>
    </p:spTree>
    <p:extLst>
      <p:ext uri="{BB962C8B-B14F-4D97-AF65-F5344CB8AC3E}">
        <p14:creationId xmlns:p14="http://schemas.microsoft.com/office/powerpoint/2010/main" val="39394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18152</TotalTime>
  <Words>158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Wingdings</vt:lpstr>
      <vt:lpstr>Wingdings 2</vt:lpstr>
      <vt:lpstr>Flow</vt:lpstr>
      <vt:lpstr>Biology 11</vt:lpstr>
      <vt:lpstr>Cnidaria Objectives</vt:lpstr>
      <vt:lpstr>Phylum Cnidaria</vt:lpstr>
      <vt:lpstr>Phylum Cnidaria</vt:lpstr>
      <vt:lpstr>General Cnidarian Life Cycle</vt:lpstr>
      <vt:lpstr>PowerPoint Presentation</vt:lpstr>
      <vt:lpstr>Phylum Cnidaria</vt:lpstr>
      <vt:lpstr>Obelia Life Cycle</vt:lpstr>
      <vt:lpstr>Phylum Cnidaria</vt:lpstr>
      <vt:lpstr>Coral Body Plan:</vt:lpstr>
      <vt:lpstr>Phylum Cnidaria</vt:lpstr>
      <vt:lpstr>PowerPoint Presentation</vt:lpstr>
      <vt:lpstr>Hank Video</vt:lpstr>
    </vt:vector>
  </TitlesOfParts>
  <Company>Central Okanagan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teacher</cp:lastModifiedBy>
  <cp:revision>17</cp:revision>
  <dcterms:created xsi:type="dcterms:W3CDTF">2010-11-25T02:02:55Z</dcterms:created>
  <dcterms:modified xsi:type="dcterms:W3CDTF">2014-12-08T23:37:51Z</dcterms:modified>
</cp:coreProperties>
</file>