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5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5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7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7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1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3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5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9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4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5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D8330-3B38-4088-ACB6-56D2C1AACBF2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1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Conifer Identification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8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6527" y="1970772"/>
            <a:ext cx="4917746" cy="36883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6344" y="1924828"/>
            <a:ext cx="5135113" cy="385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0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5633" y="1818733"/>
            <a:ext cx="5251300" cy="39384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96425" y="1818732"/>
            <a:ext cx="5251300" cy="39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07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2769" y="1914133"/>
            <a:ext cx="5124779" cy="38435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7391" y="1860221"/>
            <a:ext cx="5186392" cy="388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19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0791" y="2234804"/>
            <a:ext cx="4352925" cy="32646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0441" y="2155525"/>
            <a:ext cx="4339087" cy="325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5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9318" y="1990701"/>
            <a:ext cx="4352925" cy="32646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887" y="1988659"/>
            <a:ext cx="4336590" cy="3252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81903" y="1932597"/>
            <a:ext cx="4419329" cy="331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81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Conifer Identification</vt:lpstr>
      <vt:lpstr>1</vt:lpstr>
      <vt:lpstr>2  </vt:lpstr>
      <vt:lpstr>3</vt:lpstr>
      <vt:lpstr>4</vt:lpstr>
      <vt:lpstr>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Conifer Identification</dc:title>
  <dc:creator>Wes Schmitt</dc:creator>
  <cp:lastModifiedBy>Wes Schmitt</cp:lastModifiedBy>
  <cp:revision>1</cp:revision>
  <dcterms:created xsi:type="dcterms:W3CDTF">2022-11-28T22:31:42Z</dcterms:created>
  <dcterms:modified xsi:type="dcterms:W3CDTF">2022-11-28T22:31:58Z</dcterms:modified>
</cp:coreProperties>
</file>