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58" r:id="rId6"/>
    <p:sldId id="260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BD9ABB-6E60-45F1-AA61-EC3D91E62C56}" v="31" dt="2023-12-21T19:12:19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s Schmitt" userId="33f96cf5-164f-447d-92f2-71d75e2fb0a8" providerId="ADAL" clId="{0FBD9ABB-6E60-45F1-AA61-EC3D91E62C56}"/>
    <pc:docChg chg="addSld delSld modSld sldOrd">
      <pc:chgData name="Wes Schmitt" userId="33f96cf5-164f-447d-92f2-71d75e2fb0a8" providerId="ADAL" clId="{0FBD9ABB-6E60-45F1-AA61-EC3D91E62C56}" dt="2023-12-21T18:41:39.196" v="165" actId="47"/>
      <pc:docMkLst>
        <pc:docMk/>
      </pc:docMkLst>
      <pc:sldChg chg="del">
        <pc:chgData name="Wes Schmitt" userId="33f96cf5-164f-447d-92f2-71d75e2fb0a8" providerId="ADAL" clId="{0FBD9ABB-6E60-45F1-AA61-EC3D91E62C56}" dt="2023-12-21T18:41:39.196" v="165" actId="47"/>
        <pc:sldMkLst>
          <pc:docMk/>
          <pc:sldMk cId="2618000238" sldId="257"/>
        </pc:sldMkLst>
      </pc:sldChg>
      <pc:sldChg chg="modSp mod ord">
        <pc:chgData name="Wes Schmitt" userId="33f96cf5-164f-447d-92f2-71d75e2fb0a8" providerId="ADAL" clId="{0FBD9ABB-6E60-45F1-AA61-EC3D91E62C56}" dt="2023-12-21T18:01:17.903" v="91" actId="14100"/>
        <pc:sldMkLst>
          <pc:docMk/>
          <pc:sldMk cId="2373307216" sldId="258"/>
        </pc:sldMkLst>
        <pc:spChg chg="mod">
          <ac:chgData name="Wes Schmitt" userId="33f96cf5-164f-447d-92f2-71d75e2fb0a8" providerId="ADAL" clId="{0FBD9ABB-6E60-45F1-AA61-EC3D91E62C56}" dt="2023-12-21T18:01:02.814" v="85" actId="122"/>
          <ac:spMkLst>
            <pc:docMk/>
            <pc:sldMk cId="2373307216" sldId="258"/>
            <ac:spMk id="2" creationId="{00000000-0000-0000-0000-000000000000}"/>
          </ac:spMkLst>
        </pc:spChg>
        <pc:picChg chg="mod">
          <ac:chgData name="Wes Schmitt" userId="33f96cf5-164f-447d-92f2-71d75e2fb0a8" providerId="ADAL" clId="{0FBD9ABB-6E60-45F1-AA61-EC3D91E62C56}" dt="2023-12-21T18:01:08.617" v="87" actId="14100"/>
          <ac:picMkLst>
            <pc:docMk/>
            <pc:sldMk cId="2373307216" sldId="258"/>
            <ac:picMk id="4" creationId="{00000000-0000-0000-0000-000000000000}"/>
          </ac:picMkLst>
        </pc:picChg>
        <pc:picChg chg="mod">
          <ac:chgData name="Wes Schmitt" userId="33f96cf5-164f-447d-92f2-71d75e2fb0a8" providerId="ADAL" clId="{0FBD9ABB-6E60-45F1-AA61-EC3D91E62C56}" dt="2023-12-21T18:01:17.903" v="91" actId="14100"/>
          <ac:picMkLst>
            <pc:docMk/>
            <pc:sldMk cId="2373307216" sldId="258"/>
            <ac:picMk id="5" creationId="{00000000-0000-0000-0000-000000000000}"/>
          </ac:picMkLst>
        </pc:picChg>
      </pc:sldChg>
      <pc:sldChg chg="del">
        <pc:chgData name="Wes Schmitt" userId="33f96cf5-164f-447d-92f2-71d75e2fb0a8" providerId="ADAL" clId="{0FBD9ABB-6E60-45F1-AA61-EC3D91E62C56}" dt="2023-12-21T18:41:39.196" v="165" actId="47"/>
        <pc:sldMkLst>
          <pc:docMk/>
          <pc:sldMk cId="857919944" sldId="259"/>
        </pc:sldMkLst>
      </pc:sldChg>
      <pc:sldChg chg="modSp mod ord">
        <pc:chgData name="Wes Schmitt" userId="33f96cf5-164f-447d-92f2-71d75e2fb0a8" providerId="ADAL" clId="{0FBD9ABB-6E60-45F1-AA61-EC3D91E62C56}" dt="2023-12-21T18:34:54.274" v="108"/>
        <pc:sldMkLst>
          <pc:docMk/>
          <pc:sldMk cId="3721453440" sldId="260"/>
        </pc:sldMkLst>
        <pc:spChg chg="mod">
          <ac:chgData name="Wes Schmitt" userId="33f96cf5-164f-447d-92f2-71d75e2fb0a8" providerId="ADAL" clId="{0FBD9ABB-6E60-45F1-AA61-EC3D91E62C56}" dt="2023-12-21T18:34:49.185" v="106" actId="1076"/>
          <ac:spMkLst>
            <pc:docMk/>
            <pc:sldMk cId="3721453440" sldId="260"/>
            <ac:spMk id="2" creationId="{00000000-0000-0000-0000-000000000000}"/>
          </ac:spMkLst>
        </pc:spChg>
        <pc:picChg chg="mod">
          <ac:chgData name="Wes Schmitt" userId="33f96cf5-164f-447d-92f2-71d75e2fb0a8" providerId="ADAL" clId="{0FBD9ABB-6E60-45F1-AA61-EC3D91E62C56}" dt="2023-12-21T18:34:34.069" v="101" actId="14100"/>
          <ac:picMkLst>
            <pc:docMk/>
            <pc:sldMk cId="3721453440" sldId="260"/>
            <ac:picMk id="4" creationId="{00000000-0000-0000-0000-000000000000}"/>
          </ac:picMkLst>
        </pc:picChg>
        <pc:picChg chg="mod">
          <ac:chgData name="Wes Schmitt" userId="33f96cf5-164f-447d-92f2-71d75e2fb0a8" providerId="ADAL" clId="{0FBD9ABB-6E60-45F1-AA61-EC3D91E62C56}" dt="2023-12-21T18:34:45.475" v="105" actId="14100"/>
          <ac:picMkLst>
            <pc:docMk/>
            <pc:sldMk cId="3721453440" sldId="260"/>
            <ac:picMk id="5" creationId="{00000000-0000-0000-0000-000000000000}"/>
          </ac:picMkLst>
        </pc:picChg>
      </pc:sldChg>
      <pc:sldChg chg="del">
        <pc:chgData name="Wes Schmitt" userId="33f96cf5-164f-447d-92f2-71d75e2fb0a8" providerId="ADAL" clId="{0FBD9ABB-6E60-45F1-AA61-EC3D91E62C56}" dt="2023-12-21T18:41:39.196" v="165" actId="47"/>
        <pc:sldMkLst>
          <pc:docMk/>
          <pc:sldMk cId="1318081884" sldId="261"/>
        </pc:sldMkLst>
      </pc:sldChg>
      <pc:sldChg chg="addSp delSp modSp new mod">
        <pc:chgData name="Wes Schmitt" userId="33f96cf5-164f-447d-92f2-71d75e2fb0a8" providerId="ADAL" clId="{0FBD9ABB-6E60-45F1-AA61-EC3D91E62C56}" dt="2023-12-21T17:55:28.045" v="26" actId="1076"/>
        <pc:sldMkLst>
          <pc:docMk/>
          <pc:sldMk cId="3743679759" sldId="262"/>
        </pc:sldMkLst>
        <pc:spChg chg="mod">
          <ac:chgData name="Wes Schmitt" userId="33f96cf5-164f-447d-92f2-71d75e2fb0a8" providerId="ADAL" clId="{0FBD9ABB-6E60-45F1-AA61-EC3D91E62C56}" dt="2023-12-21T17:55:28.045" v="26" actId="1076"/>
          <ac:spMkLst>
            <pc:docMk/>
            <pc:sldMk cId="3743679759" sldId="262"/>
            <ac:spMk id="2" creationId="{3F6D5758-1345-1DDE-3DED-C14D292EF77E}"/>
          </ac:spMkLst>
        </pc:spChg>
        <pc:spChg chg="del">
          <ac:chgData name="Wes Schmitt" userId="33f96cf5-164f-447d-92f2-71d75e2fb0a8" providerId="ADAL" clId="{0FBD9ABB-6E60-45F1-AA61-EC3D91E62C56}" dt="2023-12-21T17:54:42.151" v="3"/>
          <ac:spMkLst>
            <pc:docMk/>
            <pc:sldMk cId="3743679759" sldId="262"/>
            <ac:spMk id="3" creationId="{76B30145-2488-0344-2FF8-3EC1192C3D0C}"/>
          </ac:spMkLst>
        </pc:spChg>
        <pc:picChg chg="add mod">
          <ac:chgData name="Wes Schmitt" userId="33f96cf5-164f-447d-92f2-71d75e2fb0a8" providerId="ADAL" clId="{0FBD9ABB-6E60-45F1-AA61-EC3D91E62C56}" dt="2023-12-21T17:55:19.367" v="23" actId="14100"/>
          <ac:picMkLst>
            <pc:docMk/>
            <pc:sldMk cId="3743679759" sldId="262"/>
            <ac:picMk id="5" creationId="{103A8855-7C86-AB22-F7C1-B834FC0FE041}"/>
          </ac:picMkLst>
        </pc:picChg>
        <pc:picChg chg="add mod">
          <ac:chgData name="Wes Schmitt" userId="33f96cf5-164f-447d-92f2-71d75e2fb0a8" providerId="ADAL" clId="{0FBD9ABB-6E60-45F1-AA61-EC3D91E62C56}" dt="2023-12-21T17:55:24.393" v="25" actId="14100"/>
          <ac:picMkLst>
            <pc:docMk/>
            <pc:sldMk cId="3743679759" sldId="262"/>
            <ac:picMk id="7" creationId="{79813BB4-B1A2-A94B-2F20-C964AAFCFD61}"/>
          </ac:picMkLst>
        </pc:picChg>
      </pc:sldChg>
      <pc:sldChg chg="addSp delSp modSp new mod">
        <pc:chgData name="Wes Schmitt" userId="33f96cf5-164f-447d-92f2-71d75e2fb0a8" providerId="ADAL" clId="{0FBD9ABB-6E60-45F1-AA61-EC3D91E62C56}" dt="2023-12-21T17:56:34.173" v="44" actId="1076"/>
        <pc:sldMkLst>
          <pc:docMk/>
          <pc:sldMk cId="2406584991" sldId="263"/>
        </pc:sldMkLst>
        <pc:spChg chg="mod">
          <ac:chgData name="Wes Schmitt" userId="33f96cf5-164f-447d-92f2-71d75e2fb0a8" providerId="ADAL" clId="{0FBD9ABB-6E60-45F1-AA61-EC3D91E62C56}" dt="2023-12-21T17:56:34.173" v="44" actId="1076"/>
          <ac:spMkLst>
            <pc:docMk/>
            <pc:sldMk cId="2406584991" sldId="263"/>
            <ac:spMk id="2" creationId="{2389B2EE-1E87-AAC9-BE82-D0B996CBDF79}"/>
          </ac:spMkLst>
        </pc:spChg>
        <pc:spChg chg="del">
          <ac:chgData name="Wes Schmitt" userId="33f96cf5-164f-447d-92f2-71d75e2fb0a8" providerId="ADAL" clId="{0FBD9ABB-6E60-45F1-AA61-EC3D91E62C56}" dt="2023-12-21T17:56:07.544" v="30"/>
          <ac:spMkLst>
            <pc:docMk/>
            <pc:sldMk cId="2406584991" sldId="263"/>
            <ac:spMk id="3" creationId="{6A3F996B-731D-FD8D-0B5E-A2B7AF36AAC2}"/>
          </ac:spMkLst>
        </pc:spChg>
        <pc:picChg chg="add mod">
          <ac:chgData name="Wes Schmitt" userId="33f96cf5-164f-447d-92f2-71d75e2fb0a8" providerId="ADAL" clId="{0FBD9ABB-6E60-45F1-AA61-EC3D91E62C56}" dt="2023-12-21T17:56:26.118" v="41" actId="14100"/>
          <ac:picMkLst>
            <pc:docMk/>
            <pc:sldMk cId="2406584991" sldId="263"/>
            <ac:picMk id="5" creationId="{4A5F1304-4D5E-CC83-BC78-FB525D695493}"/>
          </ac:picMkLst>
        </pc:picChg>
        <pc:picChg chg="add mod">
          <ac:chgData name="Wes Schmitt" userId="33f96cf5-164f-447d-92f2-71d75e2fb0a8" providerId="ADAL" clId="{0FBD9ABB-6E60-45F1-AA61-EC3D91E62C56}" dt="2023-12-21T17:56:30.474" v="43" actId="14100"/>
          <ac:picMkLst>
            <pc:docMk/>
            <pc:sldMk cId="2406584991" sldId="263"/>
            <ac:picMk id="7" creationId="{8D5F6D54-2402-8352-DD53-18E95B61B698}"/>
          </ac:picMkLst>
        </pc:picChg>
      </pc:sldChg>
      <pc:sldChg chg="addSp delSp modSp new mod">
        <pc:chgData name="Wes Schmitt" userId="33f96cf5-164f-447d-92f2-71d75e2fb0a8" providerId="ADAL" clId="{0FBD9ABB-6E60-45F1-AA61-EC3D91E62C56}" dt="2023-12-21T18:00:28.587" v="80" actId="1076"/>
        <pc:sldMkLst>
          <pc:docMk/>
          <pc:sldMk cId="2772621556" sldId="264"/>
        </pc:sldMkLst>
        <pc:spChg chg="mod">
          <ac:chgData name="Wes Schmitt" userId="33f96cf5-164f-447d-92f2-71d75e2fb0a8" providerId="ADAL" clId="{0FBD9ABB-6E60-45F1-AA61-EC3D91E62C56}" dt="2023-12-21T17:58:38.619" v="59" actId="1076"/>
          <ac:spMkLst>
            <pc:docMk/>
            <pc:sldMk cId="2772621556" sldId="264"/>
            <ac:spMk id="2" creationId="{2F5BCB75-472A-FFCD-D910-FD90CC4B7E6C}"/>
          </ac:spMkLst>
        </pc:spChg>
        <pc:spChg chg="del">
          <ac:chgData name="Wes Schmitt" userId="33f96cf5-164f-447d-92f2-71d75e2fb0a8" providerId="ADAL" clId="{0FBD9ABB-6E60-45F1-AA61-EC3D91E62C56}" dt="2023-12-21T17:58:18.679" v="48"/>
          <ac:spMkLst>
            <pc:docMk/>
            <pc:sldMk cId="2772621556" sldId="264"/>
            <ac:spMk id="3" creationId="{03D8A029-517B-AF54-098C-C99679184C95}"/>
          </ac:spMkLst>
        </pc:spChg>
        <pc:picChg chg="add mod">
          <ac:chgData name="Wes Schmitt" userId="33f96cf5-164f-447d-92f2-71d75e2fb0a8" providerId="ADAL" clId="{0FBD9ABB-6E60-45F1-AA61-EC3D91E62C56}" dt="2023-12-21T18:00:23.845" v="78" actId="1076"/>
          <ac:picMkLst>
            <pc:docMk/>
            <pc:sldMk cId="2772621556" sldId="264"/>
            <ac:picMk id="5" creationId="{DF7655CB-CD5A-FAF6-71C0-760D20E743B4}"/>
          </ac:picMkLst>
        </pc:picChg>
        <pc:picChg chg="add mod">
          <ac:chgData name="Wes Schmitt" userId="33f96cf5-164f-447d-92f2-71d75e2fb0a8" providerId="ADAL" clId="{0FBD9ABB-6E60-45F1-AA61-EC3D91E62C56}" dt="2023-12-21T18:00:28.587" v="80" actId="1076"/>
          <ac:picMkLst>
            <pc:docMk/>
            <pc:sldMk cId="2772621556" sldId="264"/>
            <ac:picMk id="7" creationId="{FB0BB33B-C003-4741-3832-7FCDD716D698}"/>
          </ac:picMkLst>
        </pc:picChg>
        <pc:picChg chg="add mod">
          <ac:chgData name="Wes Schmitt" userId="33f96cf5-164f-447d-92f2-71d75e2fb0a8" providerId="ADAL" clId="{0FBD9ABB-6E60-45F1-AA61-EC3D91E62C56}" dt="2023-12-21T18:00:16.129" v="76" actId="1076"/>
          <ac:picMkLst>
            <pc:docMk/>
            <pc:sldMk cId="2772621556" sldId="264"/>
            <ac:picMk id="8" creationId="{675EEEF9-BB14-9685-9265-F10BA1F41784}"/>
          </ac:picMkLst>
        </pc:picChg>
      </pc:sldChg>
      <pc:sldChg chg="modSp new del mod">
        <pc:chgData name="Wes Schmitt" userId="33f96cf5-164f-447d-92f2-71d75e2fb0a8" providerId="ADAL" clId="{0FBD9ABB-6E60-45F1-AA61-EC3D91E62C56}" dt="2023-12-21T18:41:39.196" v="165" actId="47"/>
        <pc:sldMkLst>
          <pc:docMk/>
          <pc:sldMk cId="252171800" sldId="265"/>
        </pc:sldMkLst>
        <pc:spChg chg="mod">
          <ac:chgData name="Wes Schmitt" userId="33f96cf5-164f-447d-92f2-71d75e2fb0a8" providerId="ADAL" clId="{0FBD9ABB-6E60-45F1-AA61-EC3D91E62C56}" dt="2023-12-21T18:33:38.196" v="96" actId="20577"/>
          <ac:spMkLst>
            <pc:docMk/>
            <pc:sldMk cId="252171800" sldId="265"/>
            <ac:spMk id="2" creationId="{7D3B85B8-358C-D678-3540-DABC54A6B437}"/>
          </ac:spMkLst>
        </pc:spChg>
      </pc:sldChg>
      <pc:sldChg chg="modSp new mod">
        <pc:chgData name="Wes Schmitt" userId="33f96cf5-164f-447d-92f2-71d75e2fb0a8" providerId="ADAL" clId="{0FBD9ABB-6E60-45F1-AA61-EC3D91E62C56}" dt="2023-12-21T18:35:05.632" v="126" actId="20577"/>
        <pc:sldMkLst>
          <pc:docMk/>
          <pc:sldMk cId="1732590621" sldId="266"/>
        </pc:sldMkLst>
        <pc:spChg chg="mod">
          <ac:chgData name="Wes Schmitt" userId="33f96cf5-164f-447d-92f2-71d75e2fb0a8" providerId="ADAL" clId="{0FBD9ABB-6E60-45F1-AA61-EC3D91E62C56}" dt="2023-12-21T18:35:01.462" v="110" actId="122"/>
          <ac:spMkLst>
            <pc:docMk/>
            <pc:sldMk cId="1732590621" sldId="266"/>
            <ac:spMk id="2" creationId="{AD22403D-FC53-8768-EC1C-8E18228B1A40}"/>
          </ac:spMkLst>
        </pc:spChg>
        <pc:spChg chg="mod">
          <ac:chgData name="Wes Schmitt" userId="33f96cf5-164f-447d-92f2-71d75e2fb0a8" providerId="ADAL" clId="{0FBD9ABB-6E60-45F1-AA61-EC3D91E62C56}" dt="2023-12-21T18:35:05.632" v="126" actId="20577"/>
          <ac:spMkLst>
            <pc:docMk/>
            <pc:sldMk cId="1732590621" sldId="266"/>
            <ac:spMk id="3" creationId="{D1BB1F18-D74C-4EFF-D364-2F958F88D17E}"/>
          </ac:spMkLst>
        </pc:spChg>
      </pc:sldChg>
      <pc:sldChg chg="addSp delSp modSp new mod">
        <pc:chgData name="Wes Schmitt" userId="33f96cf5-164f-447d-92f2-71d75e2fb0a8" providerId="ADAL" clId="{0FBD9ABB-6E60-45F1-AA61-EC3D91E62C56}" dt="2023-12-21T18:37:46.394" v="148" actId="14100"/>
        <pc:sldMkLst>
          <pc:docMk/>
          <pc:sldMk cId="3356470354" sldId="267"/>
        </pc:sldMkLst>
        <pc:spChg chg="mod">
          <ac:chgData name="Wes Schmitt" userId="33f96cf5-164f-447d-92f2-71d75e2fb0a8" providerId="ADAL" clId="{0FBD9ABB-6E60-45F1-AA61-EC3D91E62C56}" dt="2023-12-21T18:35:17.089" v="128" actId="122"/>
          <ac:spMkLst>
            <pc:docMk/>
            <pc:sldMk cId="3356470354" sldId="267"/>
            <ac:spMk id="2" creationId="{A4ABD91E-005B-6936-0FB6-C0A050041DC3}"/>
          </ac:spMkLst>
        </pc:spChg>
        <pc:spChg chg="add del">
          <ac:chgData name="Wes Schmitt" userId="33f96cf5-164f-447d-92f2-71d75e2fb0a8" providerId="ADAL" clId="{0FBD9ABB-6E60-45F1-AA61-EC3D91E62C56}" dt="2023-12-21T18:36:05.405" v="131"/>
          <ac:spMkLst>
            <pc:docMk/>
            <pc:sldMk cId="3356470354" sldId="267"/>
            <ac:spMk id="3" creationId="{C573EC0B-D5A6-1CCA-5021-098263D6372F}"/>
          </ac:spMkLst>
        </pc:spChg>
        <pc:picChg chg="add del mod">
          <ac:chgData name="Wes Schmitt" userId="33f96cf5-164f-447d-92f2-71d75e2fb0a8" providerId="ADAL" clId="{0FBD9ABB-6E60-45F1-AA61-EC3D91E62C56}" dt="2023-12-21T18:36:49.755" v="141" actId="1076"/>
          <ac:picMkLst>
            <pc:docMk/>
            <pc:sldMk cId="3356470354" sldId="267"/>
            <ac:picMk id="1026" creationId="{AFDB6F21-615A-BA1D-9F71-41BD6D17F5C2}"/>
          </ac:picMkLst>
        </pc:picChg>
        <pc:picChg chg="add mod">
          <ac:chgData name="Wes Schmitt" userId="33f96cf5-164f-447d-92f2-71d75e2fb0a8" providerId="ADAL" clId="{0FBD9ABB-6E60-45F1-AA61-EC3D91E62C56}" dt="2023-12-21T18:37:43.618" v="146" actId="1076"/>
          <ac:picMkLst>
            <pc:docMk/>
            <pc:sldMk cId="3356470354" sldId="267"/>
            <ac:picMk id="1028" creationId="{63D6609D-D9A0-2353-8A02-EB96AC076CDE}"/>
          </ac:picMkLst>
        </pc:picChg>
        <pc:picChg chg="add mod">
          <ac:chgData name="Wes Schmitt" userId="33f96cf5-164f-447d-92f2-71d75e2fb0a8" providerId="ADAL" clId="{0FBD9ABB-6E60-45F1-AA61-EC3D91E62C56}" dt="2023-12-21T18:37:46.394" v="148" actId="14100"/>
          <ac:picMkLst>
            <pc:docMk/>
            <pc:sldMk cId="3356470354" sldId="267"/>
            <ac:picMk id="1030" creationId="{37D608AA-7D19-821D-B038-14F9CF9889F8}"/>
          </ac:picMkLst>
        </pc:picChg>
      </pc:sldChg>
      <pc:sldChg chg="addSp delSp modSp new mod">
        <pc:chgData name="Wes Schmitt" userId="33f96cf5-164f-447d-92f2-71d75e2fb0a8" providerId="ADAL" clId="{0FBD9ABB-6E60-45F1-AA61-EC3D91E62C56}" dt="2023-12-21T18:41:31.103" v="164" actId="1076"/>
        <pc:sldMkLst>
          <pc:docMk/>
          <pc:sldMk cId="816466715" sldId="268"/>
        </pc:sldMkLst>
        <pc:spChg chg="mod">
          <ac:chgData name="Wes Schmitt" userId="33f96cf5-164f-447d-92f2-71d75e2fb0a8" providerId="ADAL" clId="{0FBD9ABB-6E60-45F1-AA61-EC3D91E62C56}" dt="2023-12-21T18:40:46.517" v="150" actId="122"/>
          <ac:spMkLst>
            <pc:docMk/>
            <pc:sldMk cId="816466715" sldId="268"/>
            <ac:spMk id="2" creationId="{E56CD745-4257-46A7-F149-964E660FC30E}"/>
          </ac:spMkLst>
        </pc:spChg>
        <pc:spChg chg="del mod">
          <ac:chgData name="Wes Schmitt" userId="33f96cf5-164f-447d-92f2-71d75e2fb0a8" providerId="ADAL" clId="{0FBD9ABB-6E60-45F1-AA61-EC3D91E62C56}" dt="2023-12-21T18:41:17.596" v="153"/>
          <ac:spMkLst>
            <pc:docMk/>
            <pc:sldMk cId="816466715" sldId="268"/>
            <ac:spMk id="3" creationId="{6205E346-94D5-6501-6F92-C857C43846A7}"/>
          </ac:spMkLst>
        </pc:spChg>
        <pc:picChg chg="add mod">
          <ac:chgData name="Wes Schmitt" userId="33f96cf5-164f-447d-92f2-71d75e2fb0a8" providerId="ADAL" clId="{0FBD9ABB-6E60-45F1-AA61-EC3D91E62C56}" dt="2023-12-21T18:41:31.103" v="164" actId="1076"/>
          <ac:picMkLst>
            <pc:docMk/>
            <pc:sldMk cId="816466715" sldId="268"/>
            <ac:picMk id="5" creationId="{F1CACE62-109A-4D7B-7941-BC392E822243}"/>
          </ac:picMkLst>
        </pc:picChg>
        <pc:picChg chg="add mod">
          <ac:chgData name="Wes Schmitt" userId="33f96cf5-164f-447d-92f2-71d75e2fb0a8" providerId="ADAL" clId="{0FBD9ABB-6E60-45F1-AA61-EC3D91E62C56}" dt="2023-12-21T18:41:30.231" v="163" actId="1076"/>
          <ac:picMkLst>
            <pc:docMk/>
            <pc:sldMk cId="816466715" sldId="268"/>
            <ac:picMk id="7" creationId="{C1668636-D056-A029-3442-B446F307DF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54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155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5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7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15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3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79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64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55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D8330-3B38-4088-ACB6-56D2C1AACBF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1A8A3-DFF1-4A3A-BFA8-01A9A4CD2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11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Conifer Identification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8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D5758-1345-1DDE-3DED-C14D292E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29" y="354328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1</a:t>
            </a:r>
          </a:p>
        </p:txBody>
      </p:sp>
      <p:pic>
        <p:nvPicPr>
          <p:cNvPr id="5" name="Content Placeholder 4" descr="A tree with many leaves&#10;&#10;Description automatically generated">
            <a:extLst>
              <a:ext uri="{FF2B5EF4-FFF2-40B4-BE49-F238E27FC236}">
                <a16:creationId xmlns:a16="http://schemas.microsoft.com/office/drawing/2014/main" id="{103A8855-7C86-AB22-F7C1-B834FC0FE0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61593" y="1143490"/>
            <a:ext cx="6226918" cy="4670187"/>
          </a:xfrm>
        </p:spPr>
      </p:pic>
      <p:pic>
        <p:nvPicPr>
          <p:cNvPr id="7" name="Picture 6" descr="A tree with many leaves&#10;&#10;Description automatically generated">
            <a:extLst>
              <a:ext uri="{FF2B5EF4-FFF2-40B4-BE49-F238E27FC236}">
                <a16:creationId xmlns:a16="http://schemas.microsoft.com/office/drawing/2014/main" id="{79813BB4-B1A2-A94B-2F20-C964AAFCFD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924932" y="1143489"/>
            <a:ext cx="6226918" cy="46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7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9B2EE-1E87-AAC9-BE82-D0B996CBD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9344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5" name="Content Placeholder 4" descr="A group of trees in a park&#10;&#10;Description automatically generated">
            <a:extLst>
              <a:ext uri="{FF2B5EF4-FFF2-40B4-BE49-F238E27FC236}">
                <a16:creationId xmlns:a16="http://schemas.microsoft.com/office/drawing/2014/main" id="{4A5F1304-4D5E-CC83-BC78-FB525D6954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00962" y="857251"/>
            <a:ext cx="6858002" cy="5143500"/>
          </a:xfrm>
        </p:spPr>
      </p:pic>
      <p:pic>
        <p:nvPicPr>
          <p:cNvPr id="7" name="Picture 6" descr="A group of trees with blue sky&#10;&#10;Description automatically generated">
            <a:extLst>
              <a:ext uri="{FF2B5EF4-FFF2-40B4-BE49-F238E27FC236}">
                <a16:creationId xmlns:a16="http://schemas.microsoft.com/office/drawing/2014/main" id="{8D5F6D54-2402-8352-DD53-18E95B61B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617063" y="857250"/>
            <a:ext cx="685799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8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BCB75-472A-FFCD-D910-FD90CC4B7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974" y="374650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3</a:t>
            </a:r>
          </a:p>
        </p:txBody>
      </p:sp>
      <p:pic>
        <p:nvPicPr>
          <p:cNvPr id="5" name="Content Placeholder 4" descr="A tall tree in front of a building&#10;&#10;Description automatically generated">
            <a:extLst>
              <a:ext uri="{FF2B5EF4-FFF2-40B4-BE49-F238E27FC236}">
                <a16:creationId xmlns:a16="http://schemas.microsoft.com/office/drawing/2014/main" id="{DF7655CB-CD5A-FAF6-71C0-760D20E74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242540" y="2092993"/>
            <a:ext cx="5443484" cy="4082612"/>
          </a:xfrm>
        </p:spPr>
      </p:pic>
      <p:pic>
        <p:nvPicPr>
          <p:cNvPr id="7" name="Picture 6" descr="A tree next to a container&#10;&#10;Description automatically generated">
            <a:extLst>
              <a:ext uri="{FF2B5EF4-FFF2-40B4-BE49-F238E27FC236}">
                <a16:creationId xmlns:a16="http://schemas.microsoft.com/office/drawing/2014/main" id="{FB0BB33B-C003-4741-3832-7FCDD716D6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653367" y="1374944"/>
            <a:ext cx="6176965" cy="4632724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75EEEF9-BB14-9685-9265-F10BA1F4178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75719" y="1891453"/>
            <a:ext cx="5676054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1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	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88503" y="999006"/>
            <a:ext cx="6526584" cy="48949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288360" y="990089"/>
            <a:ext cx="6461112" cy="484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072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799" y="4065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9713" y="1169956"/>
            <a:ext cx="6438641" cy="48289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82650" y="1078128"/>
            <a:ext cx="6595599" cy="494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403D-FC53-8768-EC1C-8E18228B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1F18-D74C-4EFF-D364-2F958F88D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photo! Sorry!</a:t>
            </a:r>
          </a:p>
        </p:txBody>
      </p:sp>
    </p:spTree>
    <p:extLst>
      <p:ext uri="{BB962C8B-B14F-4D97-AF65-F5344CB8AC3E}">
        <p14:creationId xmlns:p14="http://schemas.microsoft.com/office/powerpoint/2010/main" val="173259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D91E-005B-6936-0FB6-C0A050041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7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DB6F21-615A-BA1D-9F71-41BD6D17F5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73893" y="365125"/>
            <a:ext cx="4637806" cy="61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63D6609D-D9A0-2353-8A02-EB96AC076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021" y="256068"/>
            <a:ext cx="4136821" cy="551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7D608AA-7D19-821D-B038-14F9CF988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7474" y="1619075"/>
            <a:ext cx="4006465" cy="5341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7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D745-4257-46A7-F149-964E660FC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8</a:t>
            </a:r>
          </a:p>
        </p:txBody>
      </p:sp>
      <p:pic>
        <p:nvPicPr>
          <p:cNvPr id="5" name="Content Placeholder 4" descr="A tree with many branches&#10;&#10;Description automatically generated">
            <a:extLst>
              <a:ext uri="{FF2B5EF4-FFF2-40B4-BE49-F238E27FC236}">
                <a16:creationId xmlns:a16="http://schemas.microsoft.com/office/drawing/2014/main" id="{F1CACE62-109A-4D7B-7941-BC392E8222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05884" y="1214057"/>
            <a:ext cx="6329945" cy="4747458"/>
          </a:xfrm>
        </p:spPr>
      </p:pic>
      <p:pic>
        <p:nvPicPr>
          <p:cNvPr id="7" name="Picture 6" descr="A tree with power lines and blue sky&#10;&#10;Description automatically generated">
            <a:extLst>
              <a:ext uri="{FF2B5EF4-FFF2-40B4-BE49-F238E27FC236}">
                <a16:creationId xmlns:a16="http://schemas.microsoft.com/office/drawing/2014/main" id="{C1668636-D056-A029-3442-B446F307DF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569431" y="1190006"/>
            <a:ext cx="6240244" cy="468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46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Conifer Identification</vt:lpstr>
      <vt:lpstr>1</vt:lpstr>
      <vt:lpstr>2</vt:lpstr>
      <vt:lpstr>3</vt:lpstr>
      <vt:lpstr>4  </vt:lpstr>
      <vt:lpstr>5</vt:lpstr>
      <vt:lpstr>6</vt:lpstr>
      <vt:lpstr>7</vt:lpstr>
      <vt:lpstr>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Conifer Identification</dc:title>
  <dc:creator>Wes Schmitt</dc:creator>
  <cp:lastModifiedBy>Wes Schmitt</cp:lastModifiedBy>
  <cp:revision>1</cp:revision>
  <dcterms:created xsi:type="dcterms:W3CDTF">2022-11-28T22:31:42Z</dcterms:created>
  <dcterms:modified xsi:type="dcterms:W3CDTF">2023-12-21T19:12:26Z</dcterms:modified>
</cp:coreProperties>
</file>