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0030C-C0C0-496F-8B66-639B2F6C0D48}" v="5" dt="2024-05-03T20:21:2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Schmitt" userId="33f96cf5-164f-447d-92f2-71d75e2fb0a8" providerId="ADAL" clId="{B210030C-C0C0-496F-8B66-639B2F6C0D48}"/>
    <pc:docChg chg="undo custSel addSld delSld modSld sldOrd">
      <pc:chgData name="Wes Schmitt" userId="33f96cf5-164f-447d-92f2-71d75e2fb0a8" providerId="ADAL" clId="{B210030C-C0C0-496F-8B66-639B2F6C0D48}" dt="2024-05-03T20:23:23.545" v="42" actId="47"/>
      <pc:docMkLst>
        <pc:docMk/>
      </pc:docMkLst>
      <pc:sldChg chg="addSp delSp modSp add del mod">
        <pc:chgData name="Wes Schmitt" userId="33f96cf5-164f-447d-92f2-71d75e2fb0a8" providerId="ADAL" clId="{B210030C-C0C0-496F-8B66-639B2F6C0D48}" dt="2024-05-03T20:21:39.927" v="36" actId="1076"/>
        <pc:sldMkLst>
          <pc:docMk/>
          <pc:sldMk cId="2373307216" sldId="258"/>
        </pc:sldMkLst>
        <pc:spChg chg="add del mod">
          <ac:chgData name="Wes Schmitt" userId="33f96cf5-164f-447d-92f2-71d75e2fb0a8" providerId="ADAL" clId="{B210030C-C0C0-496F-8B66-639B2F6C0D48}" dt="2024-05-03T20:20:26.366" v="18" actId="931"/>
          <ac:spMkLst>
            <pc:docMk/>
            <pc:sldMk cId="2373307216" sldId="258"/>
            <ac:spMk id="6" creationId="{FD55E7A6-9D67-E4D7-B2A3-E3C74C6DEDEC}"/>
          </ac:spMkLst>
        </pc:spChg>
        <pc:picChg chg="del">
          <ac:chgData name="Wes Schmitt" userId="33f96cf5-164f-447d-92f2-71d75e2fb0a8" providerId="ADAL" clId="{B210030C-C0C0-496F-8B66-639B2F6C0D48}" dt="2024-05-03T20:19:40.648" v="2" actId="478"/>
          <ac:picMkLst>
            <pc:docMk/>
            <pc:sldMk cId="2373307216" sldId="258"/>
            <ac:picMk id="4" creationId="{00000000-0000-0000-0000-000000000000}"/>
          </ac:picMkLst>
        </pc:picChg>
        <pc:picChg chg="del">
          <ac:chgData name="Wes Schmitt" userId="33f96cf5-164f-447d-92f2-71d75e2fb0a8" providerId="ADAL" clId="{B210030C-C0C0-496F-8B66-639B2F6C0D48}" dt="2024-05-03T20:19:42.408" v="3" actId="478"/>
          <ac:picMkLst>
            <pc:docMk/>
            <pc:sldMk cId="2373307216" sldId="258"/>
            <ac:picMk id="5" creationId="{00000000-0000-0000-0000-000000000000}"/>
          </ac:picMkLst>
        </pc:picChg>
        <pc:picChg chg="add mod">
          <ac:chgData name="Wes Schmitt" userId="33f96cf5-164f-447d-92f2-71d75e2fb0a8" providerId="ADAL" clId="{B210030C-C0C0-496F-8B66-639B2F6C0D48}" dt="2024-05-03T20:20:16.265" v="17" actId="931"/>
          <ac:picMkLst>
            <pc:docMk/>
            <pc:sldMk cId="2373307216" sldId="258"/>
            <ac:picMk id="8" creationId="{2C35BD2A-0A55-92BE-A8CA-C3CE6BFE367B}"/>
          </ac:picMkLst>
        </pc:picChg>
        <pc:picChg chg="add mod">
          <ac:chgData name="Wes Schmitt" userId="33f96cf5-164f-447d-92f2-71d75e2fb0a8" providerId="ADAL" clId="{B210030C-C0C0-496F-8B66-639B2F6C0D48}" dt="2024-05-03T20:20:15.826" v="16" actId="1076"/>
          <ac:picMkLst>
            <pc:docMk/>
            <pc:sldMk cId="2373307216" sldId="258"/>
            <ac:picMk id="10" creationId="{379097EB-A2B0-64AC-181C-1CC8579577E5}"/>
          </ac:picMkLst>
        </pc:picChg>
        <pc:picChg chg="add mod">
          <ac:chgData name="Wes Schmitt" userId="33f96cf5-164f-447d-92f2-71d75e2fb0a8" providerId="ADAL" clId="{B210030C-C0C0-496F-8B66-639B2F6C0D48}" dt="2024-05-03T20:20:15.826" v="16" actId="1076"/>
          <ac:picMkLst>
            <pc:docMk/>
            <pc:sldMk cId="2373307216" sldId="258"/>
            <ac:picMk id="12" creationId="{9EB368E5-554E-4E2D-5CE3-BC6F29046946}"/>
          </ac:picMkLst>
        </pc:picChg>
        <pc:picChg chg="add mod">
          <ac:chgData name="Wes Schmitt" userId="33f96cf5-164f-447d-92f2-71d75e2fb0a8" providerId="ADAL" clId="{B210030C-C0C0-496F-8B66-639B2F6C0D48}" dt="2024-05-03T20:21:39.927" v="36" actId="1076"/>
          <ac:picMkLst>
            <pc:docMk/>
            <pc:sldMk cId="2373307216" sldId="258"/>
            <ac:picMk id="14" creationId="{EBCFF19F-FDF1-B6F5-DBF3-58C449945591}"/>
          </ac:picMkLst>
        </pc:picChg>
        <pc:picChg chg="add del mod">
          <ac:chgData name="Wes Schmitt" userId="33f96cf5-164f-447d-92f2-71d75e2fb0a8" providerId="ADAL" clId="{B210030C-C0C0-496F-8B66-639B2F6C0D48}" dt="2024-05-03T20:21:21.102" v="30" actId="478"/>
          <ac:picMkLst>
            <pc:docMk/>
            <pc:sldMk cId="2373307216" sldId="258"/>
            <ac:picMk id="16" creationId="{B5103ABF-25AF-AE7C-962B-09726A79E498}"/>
          </ac:picMkLst>
        </pc:picChg>
        <pc:picChg chg="add mod">
          <ac:chgData name="Wes Schmitt" userId="33f96cf5-164f-447d-92f2-71d75e2fb0a8" providerId="ADAL" clId="{B210030C-C0C0-496F-8B66-639B2F6C0D48}" dt="2024-05-03T20:21:37.945" v="35" actId="1076"/>
          <ac:picMkLst>
            <pc:docMk/>
            <pc:sldMk cId="2373307216" sldId="258"/>
            <ac:picMk id="18" creationId="{6BBF1DBF-1A1C-7177-DE93-50B7998D6FF1}"/>
          </ac:picMkLst>
        </pc:picChg>
      </pc:sldChg>
      <pc:sldChg chg="del">
        <pc:chgData name="Wes Schmitt" userId="33f96cf5-164f-447d-92f2-71d75e2fb0a8" providerId="ADAL" clId="{B210030C-C0C0-496F-8B66-639B2F6C0D48}" dt="2024-05-03T20:22:46.695" v="37" actId="47"/>
        <pc:sldMkLst>
          <pc:docMk/>
          <pc:sldMk cId="3721453440" sldId="260"/>
        </pc:sldMkLst>
      </pc:sldChg>
      <pc:sldChg chg="modSp mod ord">
        <pc:chgData name="Wes Schmitt" userId="33f96cf5-164f-447d-92f2-71d75e2fb0a8" providerId="ADAL" clId="{B210030C-C0C0-496F-8B66-639B2F6C0D48}" dt="2024-05-03T20:23:01.791" v="41" actId="20577"/>
        <pc:sldMkLst>
          <pc:docMk/>
          <pc:sldMk cId="3356470354" sldId="267"/>
        </pc:sldMkLst>
        <pc:spChg chg="mod">
          <ac:chgData name="Wes Schmitt" userId="33f96cf5-164f-447d-92f2-71d75e2fb0a8" providerId="ADAL" clId="{B210030C-C0C0-496F-8B66-639B2F6C0D48}" dt="2024-05-03T20:23:01.791" v="41" actId="20577"/>
          <ac:spMkLst>
            <pc:docMk/>
            <pc:sldMk cId="3356470354" sldId="267"/>
            <ac:spMk id="2" creationId="{A4ABD91E-005B-6936-0FB6-C0A050041DC3}"/>
          </ac:spMkLst>
        </pc:spChg>
      </pc:sldChg>
      <pc:sldChg chg="del">
        <pc:chgData name="Wes Schmitt" userId="33f96cf5-164f-447d-92f2-71d75e2fb0a8" providerId="ADAL" clId="{B210030C-C0C0-496F-8B66-639B2F6C0D48}" dt="2024-05-03T20:23:23.545" v="42" actId="47"/>
        <pc:sldMkLst>
          <pc:docMk/>
          <pc:sldMk cId="81646671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8330-3B38-4088-ACB6-56D2C1AACB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Conifer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5758-1345-1DDE-3DED-C14D292E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9" y="3543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5" name="Content Placeholder 4" descr="A tree with many leaves&#10;&#10;Description automatically generated">
            <a:extLst>
              <a:ext uri="{FF2B5EF4-FFF2-40B4-BE49-F238E27FC236}">
                <a16:creationId xmlns:a16="http://schemas.microsoft.com/office/drawing/2014/main" id="{103A8855-7C86-AB22-F7C1-B834FC0FE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61593" y="1143490"/>
            <a:ext cx="6226918" cy="4670187"/>
          </a:xfrm>
        </p:spPr>
      </p:pic>
      <p:pic>
        <p:nvPicPr>
          <p:cNvPr id="7" name="Picture 6" descr="A tree with many leaves&#10;&#10;Description automatically generated">
            <a:extLst>
              <a:ext uri="{FF2B5EF4-FFF2-40B4-BE49-F238E27FC236}">
                <a16:creationId xmlns:a16="http://schemas.microsoft.com/office/drawing/2014/main" id="{79813BB4-B1A2-A94B-2F20-C964AAFCF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24932" y="1143489"/>
            <a:ext cx="6226918" cy="4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B2EE-1E87-AAC9-BE82-D0B996CB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4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5" name="Content Placeholder 4" descr="A group of trees in a park&#10;&#10;Description automatically generated">
            <a:extLst>
              <a:ext uri="{FF2B5EF4-FFF2-40B4-BE49-F238E27FC236}">
                <a16:creationId xmlns:a16="http://schemas.microsoft.com/office/drawing/2014/main" id="{4A5F1304-4D5E-CC83-BC78-FB525D695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0962" y="857251"/>
            <a:ext cx="6858002" cy="5143500"/>
          </a:xfrm>
        </p:spPr>
      </p:pic>
      <p:pic>
        <p:nvPicPr>
          <p:cNvPr id="7" name="Picture 6" descr="A group of trees with blue sky&#10;&#10;Description automatically generated">
            <a:extLst>
              <a:ext uri="{FF2B5EF4-FFF2-40B4-BE49-F238E27FC236}">
                <a16:creationId xmlns:a16="http://schemas.microsoft.com/office/drawing/2014/main" id="{8D5F6D54-2402-8352-DD53-18E95B61B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7063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CB75-472A-FFCD-D910-FD90CC4B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746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5" name="Content Placeholder 4" descr="A tall tree in front of a building&#10;&#10;Description automatically generated">
            <a:extLst>
              <a:ext uri="{FF2B5EF4-FFF2-40B4-BE49-F238E27FC236}">
                <a16:creationId xmlns:a16="http://schemas.microsoft.com/office/drawing/2014/main" id="{DF7655CB-CD5A-FAF6-71C0-760D20E7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2540" y="2092993"/>
            <a:ext cx="5443484" cy="4082612"/>
          </a:xfrm>
        </p:spPr>
      </p:pic>
      <p:pic>
        <p:nvPicPr>
          <p:cNvPr id="7" name="Picture 6" descr="A tree next to a container&#10;&#10;Description automatically generated">
            <a:extLst>
              <a:ext uri="{FF2B5EF4-FFF2-40B4-BE49-F238E27FC236}">
                <a16:creationId xmlns:a16="http://schemas.microsoft.com/office/drawing/2014/main" id="{FB0BB33B-C003-4741-3832-7FCDD716D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53367" y="1374944"/>
            <a:ext cx="6176965" cy="463272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75EEEF9-BB14-9685-9265-F10BA1F417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5719" y="1891453"/>
            <a:ext cx="5676054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	</a:t>
            </a:r>
          </a:p>
        </p:txBody>
      </p:sp>
      <p:pic>
        <p:nvPicPr>
          <p:cNvPr id="14" name="Content Placeholder 13" descr="A tree with a light pole&#10;&#10;Description automatically generated">
            <a:extLst>
              <a:ext uri="{FF2B5EF4-FFF2-40B4-BE49-F238E27FC236}">
                <a16:creationId xmlns:a16="http://schemas.microsoft.com/office/drawing/2014/main" id="{EBCFF19F-FDF1-B6F5-DBF3-58C449945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2903" y="1317974"/>
            <a:ext cx="5841256" cy="4380941"/>
          </a:xfrm>
        </p:spPr>
      </p:pic>
      <p:pic>
        <p:nvPicPr>
          <p:cNvPr id="18" name="Picture 17" descr="A tree with many branches&#10;&#10;Description automatically generated with medium confidence">
            <a:extLst>
              <a:ext uri="{FF2B5EF4-FFF2-40B4-BE49-F238E27FC236}">
                <a16:creationId xmlns:a16="http://schemas.microsoft.com/office/drawing/2014/main" id="{6BBF1DBF-1A1C-7177-DE93-50B7998D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458" y="1150955"/>
            <a:ext cx="6286641" cy="47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D91E-005B-6936-0FB6-C0A05004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B6F21-615A-BA1D-9F71-41BD6D17F5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893" y="365125"/>
            <a:ext cx="4637806" cy="61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D6609D-D9A0-2353-8A02-EB96AC07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21" y="256068"/>
            <a:ext cx="4136821" cy="55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7D608AA-7D19-821D-B038-14F9CF98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4" y="1619075"/>
            <a:ext cx="4006465" cy="53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7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403D-FC53-8768-EC1C-8E18228B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1F18-D74C-4EFF-D364-2F958F88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photo! Sorry!</a:t>
            </a:r>
          </a:p>
        </p:txBody>
      </p:sp>
    </p:spTree>
    <p:extLst>
      <p:ext uri="{BB962C8B-B14F-4D97-AF65-F5344CB8AC3E}">
        <p14:creationId xmlns:p14="http://schemas.microsoft.com/office/powerpoint/2010/main" val="173259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Conifer Identification</vt:lpstr>
      <vt:lpstr>1</vt:lpstr>
      <vt:lpstr>2</vt:lpstr>
      <vt:lpstr>3</vt:lpstr>
      <vt:lpstr>4  </vt:lpstr>
      <vt:lpstr>5</vt:lpstr>
      <vt:lpstr>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 Identification</dc:title>
  <dc:creator>Wes Schmitt</dc:creator>
  <cp:lastModifiedBy>Wes Schmitt</cp:lastModifiedBy>
  <cp:revision>2</cp:revision>
  <dcterms:created xsi:type="dcterms:W3CDTF">2022-11-28T22:31:42Z</dcterms:created>
  <dcterms:modified xsi:type="dcterms:W3CDTF">2024-05-03T20:23:32Z</dcterms:modified>
</cp:coreProperties>
</file>