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69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E063E-A8F3-473F-9F31-5FFED9D23E85}" v="52" dt="2024-01-16T07:14:57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463" autoAdjust="0"/>
  </p:normalViewPr>
  <p:slideViewPr>
    <p:cSldViewPr>
      <p:cViewPr>
        <p:scale>
          <a:sx n="71" d="100"/>
          <a:sy n="71" d="100"/>
        </p:scale>
        <p:origin x="11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 Schmitt" userId="33f96cf5-164f-447d-92f2-71d75e2fb0a8" providerId="ADAL" clId="{242E063E-A8F3-473F-9F31-5FFED9D23E85}"/>
    <pc:docChg chg="undo redo custSel addSld delSld modSld">
      <pc:chgData name="Wes Schmitt" userId="33f96cf5-164f-447d-92f2-71d75e2fb0a8" providerId="ADAL" clId="{242E063E-A8F3-473F-9F31-5FFED9D23E85}" dt="2024-01-16T07:14:57.749" v="268" actId="20577"/>
      <pc:docMkLst>
        <pc:docMk/>
      </pc:docMkLst>
      <pc:sldChg chg="modSp mod">
        <pc:chgData name="Wes Schmitt" userId="33f96cf5-164f-447d-92f2-71d75e2fb0a8" providerId="ADAL" clId="{242E063E-A8F3-473F-9F31-5FFED9D23E85}" dt="2024-01-15T18:10:47.299" v="12" actId="20577"/>
        <pc:sldMkLst>
          <pc:docMk/>
          <pc:sldMk cId="4207817377" sldId="256"/>
        </pc:sldMkLst>
        <pc:spChg chg="mod">
          <ac:chgData name="Wes Schmitt" userId="33f96cf5-164f-447d-92f2-71d75e2fb0a8" providerId="ADAL" clId="{242E063E-A8F3-473F-9F31-5FFED9D23E85}" dt="2024-01-15T18:10:47.299" v="12" actId="20577"/>
          <ac:spMkLst>
            <pc:docMk/>
            <pc:sldMk cId="4207817377" sldId="256"/>
            <ac:spMk id="2" creationId="{00000000-0000-0000-0000-000000000000}"/>
          </ac:spMkLst>
        </pc:spChg>
      </pc:sldChg>
      <pc:sldChg chg="modSp">
        <pc:chgData name="Wes Schmitt" userId="33f96cf5-164f-447d-92f2-71d75e2fb0a8" providerId="ADAL" clId="{242E063E-A8F3-473F-9F31-5FFED9D23E85}" dt="2024-01-15T18:28:59.446" v="169" actId="113"/>
        <pc:sldMkLst>
          <pc:docMk/>
          <pc:sldMk cId="2595140473" sldId="260"/>
        </pc:sldMkLst>
        <pc:spChg chg="mod">
          <ac:chgData name="Wes Schmitt" userId="33f96cf5-164f-447d-92f2-71d75e2fb0a8" providerId="ADAL" clId="{242E063E-A8F3-473F-9F31-5FFED9D23E85}" dt="2024-01-15T18:28:59.446" v="169" actId="113"/>
          <ac:spMkLst>
            <pc:docMk/>
            <pc:sldMk cId="2595140473" sldId="260"/>
            <ac:spMk id="39939" creationId="{00000000-0000-0000-0000-000000000000}"/>
          </ac:spMkLst>
        </pc:spChg>
      </pc:sldChg>
      <pc:sldChg chg="addSp delSp modSp mod delAnim">
        <pc:chgData name="Wes Schmitt" userId="33f96cf5-164f-447d-92f2-71d75e2fb0a8" providerId="ADAL" clId="{242E063E-A8F3-473F-9F31-5FFED9D23E85}" dt="2024-01-16T06:23:36.880" v="209" actId="478"/>
        <pc:sldMkLst>
          <pc:docMk/>
          <pc:sldMk cId="378130502" sldId="261"/>
        </pc:sldMkLst>
        <pc:spChg chg="mod">
          <ac:chgData name="Wes Schmitt" userId="33f96cf5-164f-447d-92f2-71d75e2fb0a8" providerId="ADAL" clId="{242E063E-A8F3-473F-9F31-5FFED9D23E85}" dt="2024-01-16T06:23:24.467" v="205" actId="14100"/>
          <ac:spMkLst>
            <pc:docMk/>
            <pc:sldMk cId="378130502" sldId="261"/>
            <ac:spMk id="9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23:14.554" v="201" actId="14100"/>
          <ac:spMkLst>
            <pc:docMk/>
            <pc:sldMk cId="378130502" sldId="261"/>
            <ac:spMk id="10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23:03.524" v="199" actId="14100"/>
          <ac:spMkLst>
            <pc:docMk/>
            <pc:sldMk cId="378130502" sldId="261"/>
            <ac:spMk id="11" creationId="{00000000-0000-0000-0000-000000000000}"/>
          </ac:spMkLst>
        </pc:spChg>
        <pc:spChg chg="del mod">
          <ac:chgData name="Wes Schmitt" userId="33f96cf5-164f-447d-92f2-71d75e2fb0a8" providerId="ADAL" clId="{242E063E-A8F3-473F-9F31-5FFED9D23E85}" dt="2024-01-16T06:23:36.880" v="209" actId="478"/>
          <ac:spMkLst>
            <pc:docMk/>
            <pc:sldMk cId="378130502" sldId="261"/>
            <ac:spMk id="12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23:16.169" v="202" actId="1076"/>
          <ac:spMkLst>
            <pc:docMk/>
            <pc:sldMk cId="378130502" sldId="261"/>
            <ac:spMk id="13" creationId="{00000000-0000-0000-0000-000000000000}"/>
          </ac:spMkLst>
        </pc:spChg>
        <pc:picChg chg="add mod">
          <ac:chgData name="Wes Schmitt" userId="33f96cf5-164f-447d-92f2-71d75e2fb0a8" providerId="ADAL" clId="{242E063E-A8F3-473F-9F31-5FFED9D23E85}" dt="2024-01-16T06:23:30.531" v="207" actId="1076"/>
          <ac:picMkLst>
            <pc:docMk/>
            <pc:sldMk cId="378130502" sldId="261"/>
            <ac:picMk id="1026" creationId="{7EA8C9C2-C00B-4E93-88AB-8B2F8BA18673}"/>
          </ac:picMkLst>
        </pc:picChg>
        <pc:picChg chg="del">
          <ac:chgData name="Wes Schmitt" userId="33f96cf5-164f-447d-92f2-71d75e2fb0a8" providerId="ADAL" clId="{242E063E-A8F3-473F-9F31-5FFED9D23E85}" dt="2024-01-16T06:22:35.355" v="191" actId="478"/>
          <ac:picMkLst>
            <pc:docMk/>
            <pc:sldMk cId="378130502" sldId="261"/>
            <ac:picMk id="54277" creationId="{00000000-0000-0000-0000-000000000000}"/>
          </ac:picMkLst>
        </pc:picChg>
      </pc:sldChg>
      <pc:sldChg chg="addSp delSp modSp mod delAnim">
        <pc:chgData name="Wes Schmitt" userId="33f96cf5-164f-447d-92f2-71d75e2fb0a8" providerId="ADAL" clId="{242E063E-A8F3-473F-9F31-5FFED9D23E85}" dt="2024-01-16T07:12:47.133" v="246" actId="478"/>
        <pc:sldMkLst>
          <pc:docMk/>
          <pc:sldMk cId="2959288922" sldId="262"/>
        </pc:sldMkLst>
        <pc:spChg chg="mod">
          <ac:chgData name="Wes Schmitt" userId="33f96cf5-164f-447d-92f2-71d75e2fb0a8" providerId="ADAL" clId="{242E063E-A8F3-473F-9F31-5FFED9D23E85}" dt="2024-01-16T06:32:53.340" v="229" actId="1076"/>
          <ac:spMkLst>
            <pc:docMk/>
            <pc:sldMk cId="2959288922" sldId="262"/>
            <ac:spMk id="2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7:12:08.766" v="245" actId="1076"/>
          <ac:spMkLst>
            <pc:docMk/>
            <pc:sldMk cId="2959288922" sldId="262"/>
            <ac:spMk id="15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32:50.373" v="228" actId="1076"/>
          <ac:spMkLst>
            <pc:docMk/>
            <pc:sldMk cId="2959288922" sldId="262"/>
            <ac:spMk id="16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33:35.622" v="241" actId="14100"/>
          <ac:spMkLst>
            <pc:docMk/>
            <pc:sldMk cId="2959288922" sldId="262"/>
            <ac:spMk id="17" creationId="{00000000-0000-0000-0000-000000000000}"/>
          </ac:spMkLst>
        </pc:spChg>
        <pc:spChg chg="del mod">
          <ac:chgData name="Wes Schmitt" userId="33f96cf5-164f-447d-92f2-71d75e2fb0a8" providerId="ADAL" clId="{242E063E-A8F3-473F-9F31-5FFED9D23E85}" dt="2024-01-16T07:12:47.133" v="246" actId="478"/>
          <ac:spMkLst>
            <pc:docMk/>
            <pc:sldMk cId="2959288922" sldId="262"/>
            <ac:spMk id="18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33:08.699" v="236" actId="1076"/>
          <ac:spMkLst>
            <pc:docMk/>
            <pc:sldMk cId="2959288922" sldId="262"/>
            <ac:spMk id="19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33:26.308" v="238" actId="1076"/>
          <ac:spMkLst>
            <pc:docMk/>
            <pc:sldMk cId="2959288922" sldId="262"/>
            <ac:spMk id="20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33:00.553" v="232" actId="1076"/>
          <ac:spMkLst>
            <pc:docMk/>
            <pc:sldMk cId="2959288922" sldId="262"/>
            <ac:spMk id="21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6T06:26:08.396" v="215" actId="14100"/>
          <ac:spMkLst>
            <pc:docMk/>
            <pc:sldMk cId="2959288922" sldId="262"/>
            <ac:spMk id="55298" creationId="{00000000-0000-0000-0000-000000000000}"/>
          </ac:spMkLst>
        </pc:spChg>
        <pc:picChg chg="add mod ord">
          <ac:chgData name="Wes Schmitt" userId="33f96cf5-164f-447d-92f2-71d75e2fb0a8" providerId="ADAL" clId="{242E063E-A8F3-473F-9F31-5FFED9D23E85}" dt="2024-01-16T06:32:47.091" v="227" actId="167"/>
          <ac:picMkLst>
            <pc:docMk/>
            <pc:sldMk cId="2959288922" sldId="262"/>
            <ac:picMk id="4" creationId="{BB90C9CB-1E62-CD87-4D9C-2255C28A717A}"/>
          </ac:picMkLst>
        </pc:picChg>
        <pc:picChg chg="add del mod">
          <ac:chgData name="Wes Schmitt" userId="33f96cf5-164f-447d-92f2-71d75e2fb0a8" providerId="ADAL" clId="{242E063E-A8F3-473F-9F31-5FFED9D23E85}" dt="2024-01-16T06:32:37.529" v="223" actId="478"/>
          <ac:picMkLst>
            <pc:docMk/>
            <pc:sldMk cId="2959288922" sldId="262"/>
            <ac:picMk id="2050" creationId="{E0FEE710-7D23-0863-9507-1B7CA1186BA1}"/>
          </ac:picMkLst>
        </pc:picChg>
        <pc:picChg chg="del">
          <ac:chgData name="Wes Schmitt" userId="33f96cf5-164f-447d-92f2-71d75e2fb0a8" providerId="ADAL" clId="{242E063E-A8F3-473F-9F31-5FFED9D23E85}" dt="2024-01-16T06:25:53.152" v="210" actId="478"/>
          <ac:picMkLst>
            <pc:docMk/>
            <pc:sldMk cId="2959288922" sldId="262"/>
            <ac:picMk id="55301" creationId="{00000000-0000-0000-0000-000000000000}"/>
          </ac:picMkLst>
        </pc:picChg>
      </pc:sldChg>
      <pc:sldChg chg="modSp">
        <pc:chgData name="Wes Schmitt" userId="33f96cf5-164f-447d-92f2-71d75e2fb0a8" providerId="ADAL" clId="{242E063E-A8F3-473F-9F31-5FFED9D23E85}" dt="2024-01-16T07:14:57.749" v="268" actId="20577"/>
        <pc:sldMkLst>
          <pc:docMk/>
          <pc:sldMk cId="858313780" sldId="264"/>
        </pc:sldMkLst>
        <pc:spChg chg="mod">
          <ac:chgData name="Wes Schmitt" userId="33f96cf5-164f-447d-92f2-71d75e2fb0a8" providerId="ADAL" clId="{242E063E-A8F3-473F-9F31-5FFED9D23E85}" dt="2024-01-16T07:14:57.749" v="268" actId="20577"/>
          <ac:spMkLst>
            <pc:docMk/>
            <pc:sldMk cId="858313780" sldId="264"/>
            <ac:spMk id="2" creationId="{00000000-0000-0000-0000-000000000000}"/>
          </ac:spMkLst>
        </pc:spChg>
      </pc:sldChg>
      <pc:sldChg chg="modSp mod">
        <pc:chgData name="Wes Schmitt" userId="33f96cf5-164f-447d-92f2-71d75e2fb0a8" providerId="ADAL" clId="{242E063E-A8F3-473F-9F31-5FFED9D23E85}" dt="2024-01-15T18:23:57.471" v="137" actId="20577"/>
        <pc:sldMkLst>
          <pc:docMk/>
          <pc:sldMk cId="2888543652" sldId="266"/>
        </pc:sldMkLst>
        <pc:spChg chg="mod">
          <ac:chgData name="Wes Schmitt" userId="33f96cf5-164f-447d-92f2-71d75e2fb0a8" providerId="ADAL" clId="{242E063E-A8F3-473F-9F31-5FFED9D23E85}" dt="2024-01-15T18:23:57.471" v="137" actId="20577"/>
          <ac:spMkLst>
            <pc:docMk/>
            <pc:sldMk cId="2888543652" sldId="266"/>
            <ac:spMk id="3" creationId="{00000000-0000-0000-0000-000000000000}"/>
          </ac:spMkLst>
        </pc:spChg>
      </pc:sldChg>
      <pc:sldChg chg="modSp">
        <pc:chgData name="Wes Schmitt" userId="33f96cf5-164f-447d-92f2-71d75e2fb0a8" providerId="ADAL" clId="{242E063E-A8F3-473F-9F31-5FFED9D23E85}" dt="2024-01-16T07:14:05.652" v="267" actId="20577"/>
        <pc:sldMkLst>
          <pc:docMk/>
          <pc:sldMk cId="92273148" sldId="270"/>
        </pc:sldMkLst>
        <pc:spChg chg="mod">
          <ac:chgData name="Wes Schmitt" userId="33f96cf5-164f-447d-92f2-71d75e2fb0a8" providerId="ADAL" clId="{242E063E-A8F3-473F-9F31-5FFED9D23E85}" dt="2024-01-16T07:14:05.652" v="267" actId="20577"/>
          <ac:spMkLst>
            <pc:docMk/>
            <pc:sldMk cId="92273148" sldId="270"/>
            <ac:spMk id="2" creationId="{00000000-0000-0000-0000-000000000000}"/>
          </ac:spMkLst>
        </pc:spChg>
      </pc:sldChg>
      <pc:sldChg chg="new del">
        <pc:chgData name="Wes Schmitt" userId="33f96cf5-164f-447d-92f2-71d75e2fb0a8" providerId="ADAL" clId="{242E063E-A8F3-473F-9F31-5FFED9D23E85}" dt="2024-01-15T18:24:15.374" v="140" actId="47"/>
        <pc:sldMkLst>
          <pc:docMk/>
          <pc:sldMk cId="884455531" sldId="271"/>
        </pc:sldMkLst>
      </pc:sldChg>
      <pc:sldChg chg="delSp modSp add mod modAnim">
        <pc:chgData name="Wes Schmitt" userId="33f96cf5-164f-447d-92f2-71d75e2fb0a8" providerId="ADAL" clId="{242E063E-A8F3-473F-9F31-5FFED9D23E85}" dt="2024-01-16T06:20:18.246" v="185" actId="20577"/>
        <pc:sldMkLst>
          <pc:docMk/>
          <pc:sldMk cId="2241445316" sldId="272"/>
        </pc:sldMkLst>
        <pc:spChg chg="mod">
          <ac:chgData name="Wes Schmitt" userId="33f96cf5-164f-447d-92f2-71d75e2fb0a8" providerId="ADAL" clId="{242E063E-A8F3-473F-9F31-5FFED9D23E85}" dt="2024-01-16T06:20:18.246" v="185" actId="20577"/>
          <ac:spMkLst>
            <pc:docMk/>
            <pc:sldMk cId="2241445316" sldId="272"/>
            <ac:spMk id="2" creationId="{00000000-0000-0000-0000-000000000000}"/>
          </ac:spMkLst>
        </pc:spChg>
        <pc:spChg chg="mod">
          <ac:chgData name="Wes Schmitt" userId="33f96cf5-164f-447d-92f2-71d75e2fb0a8" providerId="ADAL" clId="{242E063E-A8F3-473F-9F31-5FFED9D23E85}" dt="2024-01-15T18:24:30.165" v="156" actId="5793"/>
          <ac:spMkLst>
            <pc:docMk/>
            <pc:sldMk cId="2241445316" sldId="272"/>
            <ac:spMk id="45058" creationId="{00000000-0000-0000-0000-000000000000}"/>
          </ac:spMkLst>
        </pc:spChg>
        <pc:picChg chg="del">
          <ac:chgData name="Wes Schmitt" userId="33f96cf5-164f-447d-92f2-71d75e2fb0a8" providerId="ADAL" clId="{242E063E-A8F3-473F-9F31-5FFED9D23E85}" dt="2024-01-15T18:24:35.326" v="158" actId="478"/>
          <ac:picMkLst>
            <pc:docMk/>
            <pc:sldMk cId="2241445316" sldId="272"/>
            <ac:picMk id="5" creationId="{00000000-0000-0000-0000-000000000000}"/>
          </ac:picMkLst>
        </pc:picChg>
        <pc:picChg chg="del">
          <ac:chgData name="Wes Schmitt" userId="33f96cf5-164f-447d-92f2-71d75e2fb0a8" providerId="ADAL" clId="{242E063E-A8F3-473F-9F31-5FFED9D23E85}" dt="2024-01-15T18:24:36.069" v="159" actId="478"/>
          <ac:picMkLst>
            <pc:docMk/>
            <pc:sldMk cId="2241445316" sldId="272"/>
            <ac:picMk id="1026" creationId="{00000000-0000-0000-0000-000000000000}"/>
          </ac:picMkLst>
        </pc:picChg>
        <pc:picChg chg="del">
          <ac:chgData name="Wes Schmitt" userId="33f96cf5-164f-447d-92f2-71d75e2fb0a8" providerId="ADAL" clId="{242E063E-A8F3-473F-9F31-5FFED9D23E85}" dt="2024-01-15T18:24:36.673" v="160" actId="478"/>
          <ac:picMkLst>
            <pc:docMk/>
            <pc:sldMk cId="2241445316" sldId="272"/>
            <ac:picMk id="10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9778B-6EE5-4AF8-812C-7281728E6700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F3C49-5BA4-4C45-8F0B-433C8D4F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8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3C49-5BA4-4C45-8F0B-433C8D4FAA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0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F3C49-5BA4-4C45-8F0B-433C8D4FAA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B157F2-8786-498C-BA00-967507D06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5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7FC7144-6B32-4C62-90DE-ED7192F8269F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42F14A-45B8-4E61-A8B6-C4DEE5D14D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Life Sciences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Kingdom </a:t>
            </a:r>
            <a:r>
              <a:rPr lang="en-CA" sz="2400" dirty="0" err="1"/>
              <a:t>Animalia</a:t>
            </a:r>
            <a:endParaRPr lang="en-CA" sz="2400" dirty="0"/>
          </a:p>
          <a:p>
            <a:r>
              <a:rPr lang="en-CA" sz="2400" dirty="0"/>
              <a:t>Phylum Echinodermata</a:t>
            </a:r>
          </a:p>
          <a:p>
            <a:r>
              <a:rPr lang="en-CA" sz="2400" dirty="0"/>
              <a:t>The Spiny Skins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817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2.allpostersimages.com/p/LRG/21/2144/OJBCD00Z/posters/douwma-georgette-ochre-seastar-exposed-on-beach-at-low-tide-olympic-national-park-washington-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72" y="338328"/>
            <a:ext cx="4933696" cy="37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338328"/>
            <a:ext cx="9156700" cy="1252728"/>
          </a:xfrm>
        </p:spPr>
        <p:txBody>
          <a:bodyPr>
            <a:normAutofit fontScale="90000"/>
          </a:bodyPr>
          <a:lstStyle/>
          <a:p>
            <a:r>
              <a:rPr lang="en-US" altLang="en-US" sz="5400" dirty="0"/>
              <a:t>Class </a:t>
            </a:r>
            <a:r>
              <a:rPr lang="en-US" altLang="en-US" sz="5400" dirty="0" err="1"/>
              <a:t>Asteroidea</a:t>
            </a:r>
            <a:r>
              <a:rPr lang="en-US" altLang="en-US" sz="5400" dirty="0"/>
              <a:t>:             Sea stars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278" y="4091803"/>
            <a:ext cx="6500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Greek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asteroeides</a:t>
            </a:r>
            <a:r>
              <a:rPr lang="en-US" altLang="en-US" sz="2400" dirty="0">
                <a:solidFill>
                  <a:schemeClr val="accent2"/>
                </a:solidFill>
              </a:rPr>
              <a:t>, </a:t>
            </a:r>
            <a:r>
              <a:rPr lang="en-US" altLang="en-US" sz="2400" dirty="0" err="1">
                <a:solidFill>
                  <a:schemeClr val="accent2"/>
                </a:solidFill>
              </a:rPr>
              <a:t>starlike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Flattened body with </a:t>
            </a:r>
            <a:r>
              <a:rPr lang="en-US" altLang="en-US" sz="2400" dirty="0" err="1">
                <a:solidFill>
                  <a:schemeClr val="accent2"/>
                </a:solidFill>
              </a:rPr>
              <a:t>penta</a:t>
            </a:r>
            <a:r>
              <a:rPr lang="en-US" altLang="en-US" sz="2400" dirty="0">
                <a:solidFill>
                  <a:schemeClr val="accent2"/>
                </a:solidFill>
              </a:rPr>
              <a:t>-radial symmetry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Mostly carnivorous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Good powers of regeneration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Palatino"/>
            </a:endParaRPr>
          </a:p>
        </p:txBody>
      </p:sp>
      <p:pic>
        <p:nvPicPr>
          <p:cNvPr id="3" name="Picture 2" descr="http://static3cdn.echalk.net/www/ud00/b/b49e0cd8aa4c447d84f1832462995b20/Personal_Images/starfish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48" y="4286025"/>
            <a:ext cx="2699966" cy="22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3406" y="1219200"/>
            <a:ext cx="47371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dirty="0">
                <a:solidFill>
                  <a:schemeClr val="tx2"/>
                </a:solidFill>
              </a:rPr>
              <a:t>Class </a:t>
            </a:r>
            <a:r>
              <a:rPr lang="en-US" altLang="en-US" sz="4800" dirty="0" err="1">
                <a:solidFill>
                  <a:schemeClr val="tx2"/>
                </a:solidFill>
              </a:rPr>
              <a:t>Echinoidea</a:t>
            </a:r>
            <a:r>
              <a:rPr lang="en-US" altLang="en-US" sz="4800" dirty="0">
                <a:solidFill>
                  <a:schemeClr val="tx2"/>
                </a:solidFill>
              </a:rPr>
              <a:t>: </a:t>
            </a:r>
          </a:p>
          <a:p>
            <a:r>
              <a:rPr lang="en-US" altLang="en-US" sz="4800" dirty="0">
                <a:solidFill>
                  <a:schemeClr val="tx2"/>
                </a:solidFill>
              </a:rPr>
              <a:t>sea urchins</a:t>
            </a:r>
            <a:endParaRPr lang="en-US" altLang="en-US" sz="4800" dirty="0">
              <a:solidFill>
                <a:schemeClr val="accent1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0955"/>
            <a:ext cx="43434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886200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Greek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ekhinos</a:t>
            </a:r>
            <a:r>
              <a:rPr lang="en-US" altLang="en-US" sz="2400" dirty="0">
                <a:solidFill>
                  <a:schemeClr val="accent2"/>
                </a:solidFill>
              </a:rPr>
              <a:t>, spine -  sea urchin, hedgehog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Oval shaped body covered in sharp calcareous (calcium carbonate) material that make up the spines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Arms are absent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Mostly </a:t>
            </a:r>
            <a:r>
              <a:rPr lang="en-US" altLang="en-US" sz="2400" dirty="0" err="1">
                <a:solidFill>
                  <a:schemeClr val="accent2"/>
                </a:solidFill>
              </a:rPr>
              <a:t>detritivores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" panose="02020603050405020304" pitchFamily="18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22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800" dirty="0">
                <a:solidFill>
                  <a:schemeClr val="tx2"/>
                </a:solidFill>
              </a:rPr>
              <a:t>Class </a:t>
            </a:r>
            <a:r>
              <a:rPr lang="en-US" altLang="en-US" sz="4800" dirty="0" err="1">
                <a:solidFill>
                  <a:schemeClr val="tx2"/>
                </a:solidFill>
              </a:rPr>
              <a:t>Holothuroidea</a:t>
            </a:r>
            <a:r>
              <a:rPr lang="en-US" altLang="en-US" sz="4800" dirty="0">
                <a:solidFill>
                  <a:schemeClr val="tx2"/>
                </a:solidFill>
              </a:rPr>
              <a:t>: sea cucumbers</a:t>
            </a:r>
            <a:endParaRPr lang="en-US" altLang="en-US" sz="4800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454082"/>
            <a:ext cx="5165229" cy="317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4384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Greek,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holothurum</a:t>
            </a:r>
            <a:r>
              <a:rPr lang="en-US" altLang="en-US" sz="2400" dirty="0">
                <a:solidFill>
                  <a:schemeClr val="accent2"/>
                </a:solidFill>
              </a:rPr>
              <a:t>, a sedentary marine animal, possibly from Greek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holos</a:t>
            </a:r>
            <a:r>
              <a:rPr lang="en-US" altLang="en-US" sz="2400" dirty="0">
                <a:solidFill>
                  <a:schemeClr val="accent2"/>
                </a:solidFill>
              </a:rPr>
              <a:t>, whole; or (</a:t>
            </a:r>
            <a:r>
              <a:rPr lang="en-US" altLang="en-US" sz="2400" i="1" dirty="0" err="1">
                <a:solidFill>
                  <a:schemeClr val="accent2"/>
                </a:solidFill>
              </a:rPr>
              <a:t>thureos</a:t>
            </a:r>
            <a:r>
              <a:rPr lang="en-US" altLang="en-US" sz="2400" dirty="0">
                <a:solidFill>
                  <a:schemeClr val="accent2"/>
                </a:solidFill>
              </a:rPr>
              <a:t>, </a:t>
            </a:r>
            <a:r>
              <a:rPr lang="en-US" altLang="en-US" sz="2400">
                <a:solidFill>
                  <a:schemeClr val="accent2"/>
                </a:solidFill>
              </a:rPr>
              <a:t>oblong shield)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Long and cylindrical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Arms absent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Detritus feeders</a:t>
            </a:r>
          </a:p>
        </p:txBody>
      </p:sp>
    </p:spTree>
    <p:extLst>
      <p:ext uri="{BB962C8B-B14F-4D97-AF65-F5344CB8AC3E}">
        <p14:creationId xmlns:p14="http://schemas.microsoft.com/office/powerpoint/2010/main" val="8583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338328"/>
            <a:ext cx="9156700" cy="1252728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Class </a:t>
            </a:r>
            <a:r>
              <a:rPr lang="en-US" altLang="en-US" sz="5400" dirty="0" err="1"/>
              <a:t>Ophiuroidea</a:t>
            </a:r>
            <a:r>
              <a:rPr lang="en-US" altLang="en-US" sz="5400" dirty="0"/>
              <a:t>: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13" y="364308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690718"/>
            <a:ext cx="2318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Feather Star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952077" y="3685381"/>
            <a:ext cx="21515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Basket Star</a:t>
            </a:r>
          </a:p>
        </p:txBody>
      </p:sp>
      <p:pic>
        <p:nvPicPr>
          <p:cNvPr id="1026" name="Picture 2" descr="http://www.itsnature.org/wp-content/uploads/2010/07/O.aculeataRag183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3643086"/>
            <a:ext cx="4840170" cy="3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7869" y="4323125"/>
            <a:ext cx="2055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Brittle Star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961253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Greek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ophis</a:t>
            </a:r>
            <a:r>
              <a:rPr lang="en-US" altLang="en-US" sz="2400" dirty="0">
                <a:solidFill>
                  <a:schemeClr val="accent2"/>
                </a:solidFill>
              </a:rPr>
              <a:t>, snake + Greek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oura</a:t>
            </a:r>
            <a:r>
              <a:rPr lang="en-US" altLang="en-US" sz="2400" dirty="0">
                <a:solidFill>
                  <a:schemeClr val="accent2"/>
                </a:solidFill>
              </a:rPr>
              <a:t>, tail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accent2"/>
                </a:solidFill>
              </a:rPr>
              <a:t>Penta</a:t>
            </a:r>
            <a:r>
              <a:rPr lang="en-US" altLang="en-US" sz="2400" dirty="0">
                <a:solidFill>
                  <a:schemeClr val="accent2"/>
                </a:solidFill>
              </a:rPr>
              <a:t>-radial symmetry with long, slender, flexible arms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Mostly </a:t>
            </a:r>
            <a:r>
              <a:rPr lang="en-US" altLang="en-US" sz="2400" dirty="0" err="1">
                <a:solidFill>
                  <a:schemeClr val="accent2"/>
                </a:solidFill>
              </a:rPr>
              <a:t>detritivores</a:t>
            </a:r>
            <a:r>
              <a:rPr lang="en-US" altLang="en-US" sz="2400" dirty="0">
                <a:solidFill>
                  <a:schemeClr val="accent2"/>
                </a:solidFill>
              </a:rPr>
              <a:t> or filter feeders</a:t>
            </a:r>
          </a:p>
        </p:txBody>
      </p:sp>
    </p:spTree>
    <p:extLst>
      <p:ext uri="{BB962C8B-B14F-4D97-AF65-F5344CB8AC3E}">
        <p14:creationId xmlns:p14="http://schemas.microsoft.com/office/powerpoint/2010/main" val="41427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5400" dirty="0"/>
              <a:t>Class </a:t>
            </a:r>
            <a:r>
              <a:rPr lang="en-US" altLang="en-US" sz="5400" dirty="0" err="1"/>
              <a:t>Crinoidea</a:t>
            </a:r>
            <a:r>
              <a:rPr lang="en-US" altLang="en-US" sz="5400" dirty="0"/>
              <a:t>: Sea Lilies and Feather Stars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1" y="3899210"/>
            <a:ext cx="4659510" cy="29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1737" y="4072164"/>
            <a:ext cx="2318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Feather Star</a:t>
            </a:r>
          </a:p>
        </p:txBody>
      </p:sp>
      <p:pic>
        <p:nvPicPr>
          <p:cNvPr id="1026" name="Picture 2" descr="http://www.wonderfulinfo.com/winfo/joggingflower/humble_sea_lily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387047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-esprit.net/279-26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30" y="4419600"/>
            <a:ext cx="2568655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96975" y="3639789"/>
            <a:ext cx="16466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Sea lilies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983652"/>
            <a:ext cx="4570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Greek </a:t>
            </a:r>
            <a:r>
              <a:rPr lang="en-US" altLang="en-US" sz="2400" i="1" dirty="0" err="1">
                <a:solidFill>
                  <a:schemeClr val="accent2"/>
                </a:solidFill>
              </a:rPr>
              <a:t>krinon</a:t>
            </a:r>
            <a:r>
              <a:rPr lang="en-US" altLang="en-US" sz="2400" dirty="0">
                <a:solidFill>
                  <a:schemeClr val="accent2"/>
                </a:solidFill>
              </a:rPr>
              <a:t>, lily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Long, feathery arms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2"/>
                </a:solidFill>
              </a:rPr>
              <a:t>Mostly filter feeders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/>
              <a:t>Can You …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1737" y="4072164"/>
            <a:ext cx="2318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Feather Star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96975" y="3639789"/>
            <a:ext cx="16466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</a:rPr>
              <a:t>Sea lilies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3010335"/>
            <a:ext cx="7696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  … describe the advancements echinoderms have over arthropods?</a:t>
            </a:r>
          </a:p>
          <a:p>
            <a:endParaRPr lang="en-US" dirty="0"/>
          </a:p>
          <a:p>
            <a:r>
              <a:rPr lang="en-US" b="1" dirty="0"/>
              <a:t>  </a:t>
            </a:r>
            <a:r>
              <a:rPr lang="en-CA" b="1" dirty="0"/>
              <a:t>… describe the defining characteristics of echinoderms?</a:t>
            </a:r>
          </a:p>
          <a:p>
            <a:endParaRPr lang="en-US" dirty="0"/>
          </a:p>
          <a:p>
            <a:r>
              <a:rPr lang="en-US" b="1" dirty="0"/>
              <a:t>  </a:t>
            </a:r>
            <a:r>
              <a:rPr lang="en-CA" b="1" dirty="0"/>
              <a:t>… describe the 3 classes and example organisms of echinoderms?</a:t>
            </a:r>
          </a:p>
          <a:p>
            <a:endParaRPr lang="en-US" dirty="0"/>
          </a:p>
          <a:p>
            <a:r>
              <a:rPr lang="en-US" b="1" dirty="0"/>
              <a:t>  </a:t>
            </a:r>
            <a:r>
              <a:rPr lang="en-CA" b="1" dirty="0"/>
              <a:t>… draw and describe the body plan and systems of a sea star? </a:t>
            </a:r>
            <a:endParaRPr lang="en-US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 descr="Evol_Animals_Fig_29_2_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9812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35052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9530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715000" y="228600"/>
            <a:ext cx="0" cy="289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Describe the advancements echinoderms have over arthropods </a:t>
            </a:r>
          </a:p>
          <a:p>
            <a:r>
              <a:rPr lang="en-CA" dirty="0"/>
              <a:t>Describe the defining characteristics of echinoderms</a:t>
            </a:r>
          </a:p>
          <a:p>
            <a:r>
              <a:rPr lang="en-CA" dirty="0"/>
              <a:t>Describe the 3 classes and example organisms</a:t>
            </a:r>
          </a:p>
          <a:p>
            <a:r>
              <a:rPr lang="en-CA" dirty="0"/>
              <a:t>Draw and describe the body plan and systems of a sea star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4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Deuterostomes</a:t>
            </a:r>
            <a:endParaRPr lang="en-US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We now move to the other great branch of animal evolution; the </a:t>
            </a:r>
            <a:r>
              <a:rPr lang="en-US" altLang="en-US" dirty="0" err="1"/>
              <a:t>deuterostomes</a:t>
            </a:r>
            <a:endParaRPr lang="en-US" altLang="en-US" dirty="0"/>
          </a:p>
          <a:p>
            <a:r>
              <a:rPr lang="en-US" altLang="en-US" dirty="0"/>
              <a:t>This branch is dominated by the vertebrates which we will study next</a:t>
            </a:r>
          </a:p>
          <a:p>
            <a:r>
              <a:rPr lang="en-US" altLang="en-US" dirty="0"/>
              <a:t>The other phylum of </a:t>
            </a:r>
            <a:r>
              <a:rPr lang="en-US" altLang="en-US" dirty="0" err="1"/>
              <a:t>deuterostomes</a:t>
            </a:r>
            <a:r>
              <a:rPr lang="en-US" altLang="en-US" dirty="0"/>
              <a:t> seems a strange evolutionary mate for the vertebrates</a:t>
            </a:r>
          </a:p>
          <a:p>
            <a:r>
              <a:rPr lang="en-US" altLang="en-US" dirty="0"/>
              <a:t>They are the Echinoderms</a:t>
            </a:r>
          </a:p>
        </p:txBody>
      </p:sp>
    </p:spTree>
    <p:extLst>
      <p:ext uri="{BB962C8B-B14F-4D97-AF65-F5344CB8AC3E}">
        <p14:creationId xmlns:p14="http://schemas.microsoft.com/office/powerpoint/2010/main" val="25767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295400" y="0"/>
            <a:ext cx="6705600" cy="6858000"/>
            <a:chOff x="144" y="0"/>
            <a:chExt cx="3397" cy="3264"/>
          </a:xfrm>
        </p:grpSpPr>
        <p:pic>
          <p:nvPicPr>
            <p:cNvPr id="47109" name="Picture 5" descr="32-07-ProtoDeuterostDev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6" b="90445"/>
            <a:stretch>
              <a:fillRect/>
            </a:stretch>
          </p:blipFill>
          <p:spPr bwMode="auto">
            <a:xfrm>
              <a:off x="144" y="0"/>
              <a:ext cx="3397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10" name="Picture 6" descr="32-07-ProtoDeuterostDev-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6" t="32913" b="4445"/>
            <a:stretch>
              <a:fillRect/>
            </a:stretch>
          </p:blipFill>
          <p:spPr bwMode="auto">
            <a:xfrm>
              <a:off x="144" y="432"/>
              <a:ext cx="3397" cy="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105400" y="0"/>
            <a:ext cx="28956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Phylum Echinodermata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524000"/>
            <a:ext cx="53340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dirty="0"/>
              <a:t>“Spiny skinned animals”</a:t>
            </a:r>
          </a:p>
          <a:p>
            <a:pPr>
              <a:buFontTx/>
              <a:buNone/>
            </a:pPr>
            <a:r>
              <a:rPr lang="en-US" altLang="en-US" sz="2800" b="1" u="sng" dirty="0"/>
              <a:t>Characteristics:</a:t>
            </a:r>
          </a:p>
          <a:p>
            <a:pPr marL="0" indent="0">
              <a:buNone/>
            </a:pPr>
            <a:r>
              <a:rPr lang="en-US" altLang="en-US" sz="2800" dirty="0"/>
              <a:t>1. Exclusively marine</a:t>
            </a:r>
          </a:p>
          <a:p>
            <a:pPr marL="0" indent="0">
              <a:buNone/>
            </a:pPr>
            <a:r>
              <a:rPr lang="en-US" altLang="en-US" sz="2800" dirty="0"/>
              <a:t>2. Semi flexible endoskeleton of </a:t>
            </a:r>
            <a:r>
              <a:rPr lang="en-US" altLang="en-US" sz="2800" dirty="0" err="1"/>
              <a:t>calcarious</a:t>
            </a:r>
            <a:r>
              <a:rPr lang="en-US" altLang="en-US" sz="2800" dirty="0"/>
              <a:t> plates</a:t>
            </a:r>
          </a:p>
          <a:p>
            <a:pPr marL="0" indent="0">
              <a:buNone/>
            </a:pPr>
            <a:r>
              <a:rPr lang="en-US" altLang="en-US" sz="2800" dirty="0"/>
              <a:t>3. Show </a:t>
            </a:r>
            <a:r>
              <a:rPr lang="en-US" altLang="en-US" sz="2800" dirty="0" err="1"/>
              <a:t>pentaradial</a:t>
            </a:r>
            <a:r>
              <a:rPr lang="en-US" altLang="en-US" sz="2800" dirty="0"/>
              <a:t> symmetry where all structures are in 5’s (as seen in this sand dollar).</a:t>
            </a:r>
          </a:p>
          <a:p>
            <a:pPr marL="0" indent="0">
              <a:buNone/>
            </a:pPr>
            <a:r>
              <a:rPr lang="en-US" altLang="en-US" sz="2800" dirty="0"/>
              <a:t>4. Reproduction mostly sexual but good powers of regeneration.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Phylum Echinodermata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200" dirty="0"/>
              <a:t>5. Unique system called “water vascular” system, used for movement, feeding, and respiration</a:t>
            </a:r>
          </a:p>
          <a:p>
            <a:pPr marL="0" indent="0">
              <a:buNone/>
            </a:pPr>
            <a:r>
              <a:rPr lang="en-US" altLang="en-US" sz="3200" dirty="0"/>
              <a:t>6. Externally shows as tube feet which are used to move, and in hunting</a:t>
            </a:r>
          </a:p>
          <a:p>
            <a:pPr marL="0" indent="0">
              <a:buNone/>
            </a:pPr>
            <a:r>
              <a:rPr lang="en-US" altLang="en-US" sz="3200" dirty="0"/>
              <a:t>7. Contains 5 classes: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b="1" dirty="0"/>
              <a:t>- Class </a:t>
            </a:r>
            <a:r>
              <a:rPr lang="en-US" altLang="en-US" sz="2800" b="1" dirty="0" err="1"/>
              <a:t>Asteroidea</a:t>
            </a:r>
            <a:endParaRPr lang="en-US" altLang="en-US" sz="2800" b="1" dirty="0"/>
          </a:p>
          <a:p>
            <a:pPr>
              <a:buFontTx/>
              <a:buNone/>
            </a:pPr>
            <a:r>
              <a:rPr lang="en-US" altLang="en-US" sz="2800" b="1" dirty="0"/>
              <a:t>	- Class </a:t>
            </a:r>
            <a:r>
              <a:rPr lang="en-US" altLang="en-US" sz="2800" b="1" dirty="0" err="1"/>
              <a:t>Echinoidea</a:t>
            </a:r>
            <a:endParaRPr lang="en-US" altLang="en-US" sz="2800" b="1" dirty="0"/>
          </a:p>
          <a:p>
            <a:pPr>
              <a:buFontTx/>
              <a:buNone/>
            </a:pPr>
            <a:r>
              <a:rPr lang="en-US" altLang="en-US" sz="2800" b="1" dirty="0"/>
              <a:t>	- Class </a:t>
            </a:r>
            <a:r>
              <a:rPr lang="en-US" altLang="en-US" sz="2800" b="1" dirty="0" err="1"/>
              <a:t>Holothuroidea</a:t>
            </a:r>
            <a:endParaRPr lang="en-US" altLang="en-US" sz="2800" b="1" dirty="0"/>
          </a:p>
          <a:p>
            <a:pPr>
              <a:buNone/>
            </a:pPr>
            <a:r>
              <a:rPr lang="en-US" altLang="en-US" sz="2800" dirty="0"/>
              <a:t>	- Class </a:t>
            </a:r>
            <a:r>
              <a:rPr lang="en-US" altLang="en-US" sz="2800" dirty="0" err="1"/>
              <a:t>Ophiuroidea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    - Class </a:t>
            </a:r>
            <a:r>
              <a:rPr lang="en-US" altLang="en-US" sz="2800" dirty="0" err="1"/>
              <a:t>Crinoidea</a:t>
            </a:r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    </a:t>
            </a:r>
          </a:p>
          <a:p>
            <a:pPr>
              <a:buFontTx/>
              <a:buNone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951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rfish diagram">
            <a:extLst>
              <a:ext uri="{FF2B5EF4-FFF2-40B4-BE49-F238E27FC236}">
                <a16:creationId xmlns:a16="http://schemas.microsoft.com/office/drawing/2014/main" id="{7EA8C9C2-C00B-4E93-88AB-8B2F8BA1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57516"/>
            <a:ext cx="91440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External Anatomy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600" y="5355692"/>
            <a:ext cx="9144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4703684"/>
            <a:ext cx="990600" cy="438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29600" y="4693770"/>
            <a:ext cx="914400" cy="44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81400" y="4072303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0C9CB-1E62-CD87-4D9C-2255C28A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74" y="807824"/>
            <a:ext cx="6980051" cy="5971331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595"/>
            <a:ext cx="7924800" cy="987394"/>
          </a:xfrm>
        </p:spPr>
        <p:txBody>
          <a:bodyPr/>
          <a:lstStyle/>
          <a:p>
            <a:r>
              <a:rPr lang="en-US" dirty="0"/>
              <a:t>General Internal Anatomy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990600" y="6019800"/>
            <a:ext cx="381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84940" y="980796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1560" y="3477262"/>
            <a:ext cx="1280224" cy="4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68927" y="882163"/>
            <a:ext cx="843190" cy="447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87362" y="754974"/>
            <a:ext cx="843190" cy="31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5714" y="4337664"/>
            <a:ext cx="1447800" cy="574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9429" y="3077566"/>
            <a:ext cx="144780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3558" y="2679143"/>
            <a:ext cx="1376083" cy="376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10485</TotalTime>
  <Words>410</Words>
  <Application>Microsoft Office PowerPoint</Application>
  <PresentationFormat>On-screen Show (4:3)</PresentationFormat>
  <Paragraphs>77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Candara</vt:lpstr>
      <vt:lpstr>Palatino</vt:lpstr>
      <vt:lpstr>Symbol</vt:lpstr>
      <vt:lpstr>Times</vt:lpstr>
      <vt:lpstr>Waveform</vt:lpstr>
      <vt:lpstr>Life Sciences 11</vt:lpstr>
      <vt:lpstr>PowerPoint Presentation</vt:lpstr>
      <vt:lpstr>Objectives</vt:lpstr>
      <vt:lpstr>Deuterostomes</vt:lpstr>
      <vt:lpstr>PowerPoint Presentation</vt:lpstr>
      <vt:lpstr>Phylum Echinodermata</vt:lpstr>
      <vt:lpstr>Phylum Echinodermata</vt:lpstr>
      <vt:lpstr>General External Anatomy</vt:lpstr>
      <vt:lpstr>General Internal Anatomy</vt:lpstr>
      <vt:lpstr>Class Asteroidea:             Sea stars</vt:lpstr>
      <vt:lpstr>PowerPoint Presentation</vt:lpstr>
      <vt:lpstr>PowerPoint Presentation</vt:lpstr>
      <vt:lpstr>Class Ophiuroidea:</vt:lpstr>
      <vt:lpstr>Class Crinoidea: Sea Lilies and Feather Stars</vt:lpstr>
      <vt:lpstr>Can You …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24</cp:revision>
  <dcterms:created xsi:type="dcterms:W3CDTF">2010-12-09T23:32:57Z</dcterms:created>
  <dcterms:modified xsi:type="dcterms:W3CDTF">2024-01-16T07:15:08Z</dcterms:modified>
</cp:coreProperties>
</file>