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1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8742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75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7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40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4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7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8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5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2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7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2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3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0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75F1-0610-41B1-8AB6-1BC629D023D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EECA-2832-4FC6-BB2F-21C1ECB23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3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Endosymbiotic</a:t>
            </a:r>
            <a:r>
              <a:rPr lang="en-US" b="1" dirty="0" smtClean="0"/>
              <a:t> Theory Evidence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9872" y="4889170"/>
            <a:ext cx="9905999" cy="12355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Mitochondria and chloroplasts have their </a:t>
            </a:r>
            <a:r>
              <a:rPr lang="en-US" b="1" u="sng" dirty="0" smtClean="0"/>
              <a:t>OWN DNA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mtDNA</a:t>
            </a:r>
            <a:r>
              <a:rPr lang="en-US" dirty="0" smtClean="0"/>
              <a:t> &amp; </a:t>
            </a:r>
            <a:r>
              <a:rPr lang="en-US" dirty="0" err="1" smtClean="0"/>
              <a:t>cpDNA</a:t>
            </a:r>
            <a:r>
              <a:rPr lang="en-US" dirty="0" smtClean="0"/>
              <a:t>) which is separate from the nuclear DNA. This DNA is inherited maternally (from the mother’s egg).</a:t>
            </a:r>
            <a:endParaRPr lang="en-US" dirty="0"/>
          </a:p>
        </p:txBody>
      </p:sp>
      <p:pic>
        <p:nvPicPr>
          <p:cNvPr id="6" name="Picture 5" descr="Genetic Ev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62698"/>
            <a:ext cx="10658637" cy="3300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92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125" y="5598543"/>
            <a:ext cx="9905999" cy="1074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Eukarotic</a:t>
            </a:r>
            <a:r>
              <a:rPr lang="en-US" dirty="0" smtClean="0"/>
              <a:t> nuclei contain</a:t>
            </a:r>
            <a:r>
              <a:rPr lang="en-US" b="1" u="sng" dirty="0" smtClean="0"/>
              <a:t> linear </a:t>
            </a:r>
            <a:r>
              <a:rPr lang="en-US" dirty="0" smtClean="0"/>
              <a:t>DNA. Prokaryotic cells have </a:t>
            </a:r>
            <a:r>
              <a:rPr lang="en-US" b="1" u="sng" dirty="0" smtClean="0"/>
              <a:t>circular </a:t>
            </a:r>
            <a:r>
              <a:rPr lang="en-US" dirty="0" smtClean="0"/>
              <a:t>DNA. </a:t>
            </a:r>
            <a:r>
              <a:rPr lang="en-US" dirty="0" err="1" smtClean="0"/>
              <a:t>mtDNA</a:t>
            </a:r>
            <a:r>
              <a:rPr lang="en-US" dirty="0" smtClean="0"/>
              <a:t> and </a:t>
            </a:r>
            <a:r>
              <a:rPr lang="en-US" dirty="0" err="1" smtClean="0"/>
              <a:t>cpDNA</a:t>
            </a:r>
            <a:r>
              <a:rPr lang="en-US" dirty="0" smtClean="0"/>
              <a:t> is also </a:t>
            </a:r>
            <a:r>
              <a:rPr lang="en-US" b="1" u="sng" dirty="0" smtClean="0"/>
              <a:t>circular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" name="Picture 4" descr="What is Linear and Circular DNA? Which type of DNA do prokaryotes and  eukaryotes have, respectively? - Quor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2412" r="807" b="1473"/>
          <a:stretch/>
        </p:blipFill>
        <p:spPr bwMode="auto">
          <a:xfrm>
            <a:off x="657046" y="246013"/>
            <a:ext cx="11028634" cy="5352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46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4882551"/>
            <a:ext cx="9905999" cy="9086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Mitochondria and chloroplasts are the same</a:t>
            </a:r>
            <a:r>
              <a:rPr lang="en-US" b="1" dirty="0" smtClean="0"/>
              <a:t> </a:t>
            </a:r>
            <a:r>
              <a:rPr lang="en-US" b="1" u="sng" dirty="0" smtClean="0"/>
              <a:t>size</a:t>
            </a:r>
            <a:r>
              <a:rPr lang="en-US" b="1" dirty="0" smtClean="0"/>
              <a:t> </a:t>
            </a:r>
            <a:r>
              <a:rPr lang="en-US" dirty="0" smtClean="0"/>
              <a:t>as prokaryotic cells.</a:t>
            </a:r>
            <a:endParaRPr lang="en-US" dirty="0"/>
          </a:p>
        </p:txBody>
      </p:sp>
      <p:pic>
        <p:nvPicPr>
          <p:cNvPr id="5" name="Picture 4" descr="C:\Users\wes.schmitt\AppData\Local\Microsoft\Windows\INetCache\Content.MSO\A41FFBCE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73" y="8171"/>
            <a:ext cx="10561182" cy="4177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659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ttps://evolution.berkeley.edu/wp-content/uploads/2021/08/mitochondria2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5" y="1565409"/>
            <a:ext cx="10647934" cy="30842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141412" y="4882551"/>
            <a:ext cx="9905999" cy="9086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Mitochondria and chloroplasts reproduce by the process </a:t>
            </a:r>
            <a:r>
              <a:rPr lang="en-US" b="1" u="sng" dirty="0" smtClean="0"/>
              <a:t>binary fission</a:t>
            </a:r>
            <a:r>
              <a:rPr lang="en-US" dirty="0" smtClean="0"/>
              <a:t>, which is how prokaryotes reproduce.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7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v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54" y="180511"/>
            <a:ext cx="10370516" cy="4676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72401" y="5106838"/>
            <a:ext cx="9905999" cy="908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Mitochondria and chloroplasts have a </a:t>
            </a:r>
            <a:r>
              <a:rPr lang="en-US" b="1" u="sng" dirty="0" smtClean="0"/>
              <a:t>double lipid bilayer</a:t>
            </a:r>
            <a:r>
              <a:rPr lang="en-US" dirty="0" smtClean="0"/>
              <a:t>. This can be explained by a prokaryote being </a:t>
            </a:r>
            <a:r>
              <a:rPr lang="en-US" b="1" dirty="0" smtClean="0"/>
              <a:t>enveloped</a:t>
            </a:r>
            <a:r>
              <a:rPr lang="en-US" dirty="0" smtClean="0"/>
              <a:t> by another organism and forming a </a:t>
            </a:r>
            <a:r>
              <a:rPr lang="en-US" b="1" dirty="0" smtClean="0"/>
              <a:t>vesicle</a:t>
            </a:r>
            <a:r>
              <a:rPr lang="en-US" dirty="0" smtClean="0"/>
              <a:t> within it.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8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20</TotalTime>
  <Words>108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Endosymbiotic Theory Evidence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Endosymbiotic Theory Evidence</dc:title>
  <dc:creator>Wes Schmitt</dc:creator>
  <cp:lastModifiedBy>Wes Schmitt</cp:lastModifiedBy>
  <cp:revision>3</cp:revision>
  <dcterms:created xsi:type="dcterms:W3CDTF">2022-09-21T18:17:03Z</dcterms:created>
  <dcterms:modified xsi:type="dcterms:W3CDTF">2022-09-21T18:37:32Z</dcterms:modified>
</cp:coreProperties>
</file>