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7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45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7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2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8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1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4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F7C5-3E1C-44C1-92E9-9A52641984A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2F476-2D9D-4FE7-9906-572860A2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6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at's the Difference Between Prokaryotic and Eukaryotic Cells? |  HowStuff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0" y="429736"/>
            <a:ext cx="11279295" cy="63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255" y="594803"/>
            <a:ext cx="7060707" cy="77235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Prokaryotic Cells: Structure, Function, and Defin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41" y="134847"/>
            <a:ext cx="9618903" cy="64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8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endritic cell hi-res stock photography and images - Alam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 bwMode="auto">
          <a:xfrm>
            <a:off x="2809249" y="270235"/>
            <a:ext cx="6188102" cy="643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7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Prokaryotic Cell - Definition, Examples &amp; Structure | Biology Diction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68" y="198481"/>
            <a:ext cx="7794325" cy="64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endrite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36" y="816335"/>
            <a:ext cx="7617887" cy="55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36475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Cells are far more complex, diverse, and interesting than your textbook portrays them to be!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Plus, they </a:t>
            </a:r>
            <a:r>
              <a:rPr lang="en-US" smtClean="0"/>
              <a:t>communicate with </a:t>
            </a:r>
            <a:r>
              <a:rPr lang="en-US" dirty="0" smtClean="0"/>
              <a:t>each other! Check out AP Biology to find out how!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euron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3" y="0"/>
            <a:ext cx="10597362" cy="683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10091" y="4813539"/>
            <a:ext cx="40199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Neuron (Brain Cell)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734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ntestinal Epithelial Cell Stock Illustrations – 234 Intestinal Epithelial  Cell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" b="19786"/>
          <a:stretch/>
        </p:blipFill>
        <p:spPr bwMode="auto">
          <a:xfrm>
            <a:off x="1162484" y="77639"/>
            <a:ext cx="9655042" cy="668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0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203" y="100342"/>
            <a:ext cx="9341989" cy="67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Amoeba: Definition, Structure, &amp; Characteristics with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73" y="365125"/>
            <a:ext cx="9690999" cy="63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8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4.1: Unique Characteristics of Prokaryotic Cells - Biology Libre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4" y="242548"/>
            <a:ext cx="7634378" cy="65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5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he Yeast Cell (Fungal Cell)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43" y="0"/>
            <a:ext cx="8920296" cy="68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8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aramecium: Definition, Structure, Characteristics and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20" y="63177"/>
            <a:ext cx="8617379" cy="66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1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Labelled Diagram Human Macrophage Derived Monocyte Stock Vector (Royalty  Free) 1925335025 | Shutterstoc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2"/>
          <a:stretch/>
        </p:blipFill>
        <p:spPr bwMode="auto">
          <a:xfrm>
            <a:off x="263463" y="365125"/>
            <a:ext cx="10915065" cy="639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23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vs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Schmitt</dc:creator>
  <cp:lastModifiedBy>Wes Schmitt</cp:lastModifiedBy>
  <cp:revision>5</cp:revision>
  <dcterms:created xsi:type="dcterms:W3CDTF">2022-09-20T05:46:46Z</dcterms:created>
  <dcterms:modified xsi:type="dcterms:W3CDTF">2022-09-20T05:59:26Z</dcterms:modified>
</cp:coreProperties>
</file>